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62" r:id="rId10"/>
    <p:sldId id="257" r:id="rId11"/>
    <p:sldId id="258" r:id="rId12"/>
    <p:sldId id="259" r:id="rId13"/>
    <p:sldId id="260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7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AA2BA-B224-4105-ABB6-62A6039064D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BADF-EC34-41A4-9DEE-4D59AAF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5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5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3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5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5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BECA-DCDB-4D0D-9383-E74C1049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1CDC-3A50-44A2-A2B0-F143949E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2FA1-6F75-4083-AAE7-C73CC218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DEA5-DD47-48F8-88A5-8762CF7F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A858-34CA-4533-A452-F54D1058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6E7-C650-4EB8-9603-FD31C3D5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D0B6-EDA9-4E6D-870D-CFFBEAA1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1129-A957-4FB7-900C-985D789F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8054-6118-4231-BDE1-D39F7204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F626-2347-4D16-BF33-150D3BF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3362E-D565-4FAD-8E65-43312496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38806-2BED-49C1-A6FD-1134F91D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0C4C-71E2-4603-AE14-C1B4DFDD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D0C5-9382-475B-8F03-C7DC7E0A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9357-5BEC-4513-8991-CA8DC52A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2941-D715-4B71-8192-F9FF5A8C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032F-25D1-4990-A34B-4F649E1A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71A2-9425-4349-A3FD-6C4B2122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883A-3E53-4DC0-A78C-3CEF684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1BC2-4BB7-46C6-86F1-86641C70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C63-52A1-4716-98CB-97EF7179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94B8-2047-47DE-AC75-30606F31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F957-F139-499F-850F-A5B2391F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6D49-DC3B-47A0-AAA0-D4A4E578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99E6-B88D-4CFB-A5DD-6F401704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8AD2-BC68-40C7-A5B7-A38FCD4D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F43D-9051-4EDC-8B48-11C1D33E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A119E-E1FB-40ED-A534-EDB91A7C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DD23-470D-4CE3-8D9C-5D6E04F2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DB5B-7416-4E7A-BCD5-069ABE40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0F0DB-7AEB-486B-BBC9-2689B773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E699-6A20-48D8-9BEF-A0FC1B7D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070A-DE02-474B-A90B-D74D340C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238A-E8A8-4B74-9557-37D9BE37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F3CC3-8950-4B26-8D71-C5615E7E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DFF38-1AFE-4CAC-8CB5-AD3C7052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BD56F-5E6F-4199-A752-B29A31F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FF086-BF1E-438A-B8A6-8AEF2310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E3E7E-970E-42DC-86CC-45AB5025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9C0A-9AF5-4EC2-9630-4DDDA4DC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01BF8-43EF-4174-8772-3025A7D6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375B4-8813-460C-9450-09FF50CA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41AD0-D21B-4BA0-859C-62E7B10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54915-4560-4B84-8B81-2205B1E7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1BD51-2608-402D-A13F-6DE6D80F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F09BC-2D4B-4448-817A-50C8F6F6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C129-A1AA-4BD6-B8FA-AC7CA260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F71F-C526-42AE-AF9E-C9396518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BD840-69C8-4971-B8BC-EE5FE61E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0FD0-FE81-419B-AE20-D83219D1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5F8A-E8C0-4447-A6C3-A711C77B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62B3-FEAC-4E67-BD19-F0C90092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5CB-8480-4845-94C6-A011B2D5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8AE06-BB62-4873-A7DB-645F20907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7762-8368-4E02-9EEA-83B836E18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DB58-1E75-4802-9089-CD5FE3EB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64BD-E1A8-44B8-AD77-AA682765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3135-02CC-4184-B194-B3FAEBC0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CA17B-D98F-482E-8227-D1D2B1FB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0A72-1C50-4E21-B41E-870BF2B5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63E5-90E5-4AC4-A58D-9DE0C79A1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60F5-791A-44B6-8D2A-0CD7BCBBCBE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DB5C-3148-4B93-A24F-DB4656561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559E-F06A-4B1B-8004-095B2926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2EE5-ED10-4435-A08C-DE4D2F45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B9B8-9928-4F9C-B68E-2CFCFEDCB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1842"/>
            <a:ext cx="9144000" cy="3118077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Lab: Cache and Memory Hierarchy.</a:t>
            </a:r>
            <a:br>
              <a:rPr lang="en-US" dirty="0"/>
            </a:br>
            <a:r>
              <a:rPr lang="en-US" dirty="0"/>
              <a:t>Concepts: code optimization and Cache hits.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D8636-587E-44B2-B1BF-5D9FFC72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8038"/>
            <a:ext cx="9144000" cy="1116239"/>
          </a:xfrm>
        </p:spPr>
        <p:txBody>
          <a:bodyPr/>
          <a:lstStyle/>
          <a:p>
            <a:r>
              <a:rPr lang="en-US" dirty="0"/>
              <a:t>Spring 2018</a:t>
            </a:r>
          </a:p>
          <a:p>
            <a:r>
              <a:rPr lang="en-US" dirty="0"/>
              <a:t>Sandesh </a:t>
            </a:r>
            <a:r>
              <a:rPr lang="en-US" dirty="0" err="1"/>
              <a:t>Dhawaskar</a:t>
            </a:r>
            <a:r>
              <a:rPr lang="en-US" dirty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13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843056" y="2614412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626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19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4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7940720" y="4186572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2946142"/>
            <a:ext cx="5318124" cy="2768858"/>
          </a:xfrm>
        </p:spPr>
        <p:txBody>
          <a:bodyPr>
            <a:normAutofit fontScale="92500"/>
          </a:bodyPr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3588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9000" y="3560802"/>
            <a:ext cx="153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9000" y="4022467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 locality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4800600"/>
            <a:ext cx="153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9000" y="5197733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32069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657601" y="4040188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sum_array_rows(int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a[M][N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M;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sum += </a:t>
            </a:r>
            <a:r>
              <a:rPr lang="en-US" dirty="0" err="1">
                <a:latin typeface="Courier New" charset="0"/>
              </a:rPr>
              <a:t>a[i][j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95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341689" y="2484438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sum_array_cols(int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a[M][N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M;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sum += </a:t>
            </a:r>
            <a:r>
              <a:rPr lang="en-US" dirty="0" err="1">
                <a:latin typeface="Courier New" charset="0"/>
              </a:rPr>
              <a:t>a[i][j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526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3465514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sum_array_3d(int </a:t>
            </a:r>
            <a:r>
              <a:rPr lang="en-US" dirty="0" err="1">
                <a:latin typeface="Courier New" charset="0"/>
              </a:rPr>
              <a:t>a[M][N][N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 </a:t>
            </a:r>
            <a:r>
              <a:rPr lang="en-US">
                <a:latin typeface="Courier New" charset="0"/>
              </a:rPr>
              <a:t>&lt; M;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    sum += </a:t>
            </a:r>
            <a:r>
              <a:rPr lang="en-US" dirty="0" err="1">
                <a:latin typeface="Courier New" charset="0"/>
              </a:rPr>
              <a:t>a[k][i][j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88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159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5466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086600" y="2166312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1295400"/>
            <a:ext cx="573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800000"/>
                </a:solidFill>
                <a:latin typeface="Calibri" pitchFamily="34" charset="0"/>
              </a:rPr>
              <a:t>Everything handled in hardware.  Invisible to programmer</a:t>
            </a:r>
          </a:p>
        </p:txBody>
      </p:sp>
    </p:spTree>
    <p:extLst>
      <p:ext uri="{BB962C8B-B14F-4D97-AF65-F5344CB8AC3E}">
        <p14:creationId xmlns:p14="http://schemas.microsoft.com/office/powerpoint/2010/main" val="29679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4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57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5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467601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21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67601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which block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gets evicted (victim)</a:t>
            </a:r>
          </a:p>
        </p:txBody>
      </p:sp>
    </p:spTree>
    <p:extLst>
      <p:ext uri="{BB962C8B-B14F-4D97-AF65-F5344CB8AC3E}">
        <p14:creationId xmlns:p14="http://schemas.microsoft.com/office/powerpoint/2010/main" val="19960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016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235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378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148513" y="316865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8367714" y="316865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9510713" y="316865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8458200" y="2593975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7023100" y="296227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7605714" y="278765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8215313" y="225425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9537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9358314" y="2559051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6919913" y="179705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7958139" y="425608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515351" y="359251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6738939" y="4256089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296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9332266" y="425608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9671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0.125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5249" y="421957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15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824039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7092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8312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9455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7224713" y="3235326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8443914" y="3235326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9601200" y="3235326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8534400" y="2660650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7099300" y="3028950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7681914" y="2854326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8291513" y="2320926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9613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9434514" y="2625726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7072313" y="1787526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6858001" y="4244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7415213" y="35814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8059739" y="4244976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8616951" y="35814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9408466" y="4244976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9747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1968501" y="4868864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0.125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6837" y="4256292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020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Techniques.- Chapter 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motion/precomputation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subexpressions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Exploiting Instruction-Level Parallelism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If not covered in lectures please read from book before starting lab.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Dealing with Conditionals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137442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dirty="0"/>
              <a:t>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976439" y="1770064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864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8083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9251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9840914" y="257810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9258300" y="27527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6946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6813670" y="2349501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</a:t>
            </a:r>
            <a:r>
              <a:rPr lang="en-US" sz="2000" dirty="0" err="1">
                <a:latin typeface="Calibri"/>
                <a:cs typeface="Calibri"/>
              </a:rPr>
              <a:t>i,k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8672513" y="23495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8089900" y="25241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6907213" y="18161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7848601" y="3863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8405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8991601" y="3863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9548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6817666" y="387191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7156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1968500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0.0	0.125	0.125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419600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579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r>
              <a:rPr lang="en-US" dirty="0"/>
              <a:t>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014539" y="1757364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864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8083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9251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9840914" y="257810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9258300" y="27527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6946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6796089" y="2349501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8672513" y="23495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8089900" y="25241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6907213" y="18161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7848601" y="40163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8405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8991601" y="40163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9548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6751638" y="402431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7156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1968500" y="4868864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0.0	0.125	0.125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495800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010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dirty="0"/>
              <a:t>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090739" y="1766889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b[k][j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c[i][j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+=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6864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083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9251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9180513" y="205740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(*,</a:t>
            </a:r>
            <a:r>
              <a:rPr lang="en-US" sz="2000" dirty="0" err="1">
                <a:latin typeface="Calibri"/>
                <a:cs typeface="Calibri"/>
              </a:rPr>
              <a:t>j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8216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7999413" y="2416176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6792913" y="16002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7327900" y="2425700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9410700" y="2438400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7046913" y="20574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(*,</a:t>
            </a:r>
            <a:r>
              <a:rPr lang="en-US" sz="2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657854" y="386668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7162800" y="333598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8991601" y="386668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9548813" y="333598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8001000" y="386668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8339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968500" y="4868864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		</a:t>
            </a:r>
            <a:r>
              <a:rPr lang="en-US" u="sng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u="sng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6837" y="398573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616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r>
              <a:rPr lang="en-US" dirty="0"/>
              <a:t>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141539" y="1782764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7181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8401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569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7313613" y="31242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8532814" y="31242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9753600" y="31242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9498013" y="227330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8534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8316913" y="2590801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7110413" y="18288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7645400" y="260032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9728200" y="261302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7364413" y="22733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8341666" y="4165601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8680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6934201" y="4165601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7491413" y="3502026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9448002" y="4165601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9929813" y="3502026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1968500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807174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349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010401" y="1371600"/>
            <a:ext cx="245259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1.125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7010401" y="3313113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0.25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7010401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2.0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819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819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819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8020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8CC1-1B18-452F-A364-EF70DDAC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0315-850B-4444-BC1D-6B1B5C3C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image processing operations like smooth and Rotate with cache hit and miss concepts.</a:t>
            </a:r>
          </a:p>
        </p:txBody>
      </p:sp>
    </p:spTree>
    <p:extLst>
      <p:ext uri="{BB962C8B-B14F-4D97-AF65-F5344CB8AC3E}">
        <p14:creationId xmlns:p14="http://schemas.microsoft.com/office/powerpoint/2010/main" val="331841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9F92-4761-4534-8048-66B8C9C4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B907E-99B4-4072-9121-66148465E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04" y="3271309"/>
            <a:ext cx="8762391" cy="14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8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92DE-D30F-4F0D-B41B-6884FD0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6C77-1D8A-451C-8404-1D8C9AB0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C2117-F276-4317-BDE3-1AFC3D1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5" y="2561483"/>
            <a:ext cx="7948042" cy="32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9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73188"/>
            <a:ext cx="8307387" cy="3275012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781800" y="4953001"/>
            <a:ext cx="3124200" cy="95154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6094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132013" y="4343401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3571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1"/>
            <a:ext cx="620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2817812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362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400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541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1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066800"/>
            <a:ext cx="8307387" cy="5378450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057401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943601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987551" y="3716339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178550" y="3716339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057400" y="4191001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943600" y="4191001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40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  <a:p>
            <a:pPr lvl="1" eaLnBrk="1" hangingPunct="1">
              <a:defRPr/>
            </a:pPr>
            <a:r>
              <a:rPr lang="en-US" dirty="0"/>
              <a:t>??????????????? Look at </a:t>
            </a:r>
            <a:r>
              <a:rPr lang="en-US" sz="2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strlen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305504" y="2587172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lower(char *s)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(s);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if (s[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&gt;= 'A' &amp;&amp;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&lt;= 'Z')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  s[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-= ('A' - 'a');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341314"/>
            <a:ext cx="84582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4058886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814514" y="5638800"/>
            <a:ext cx="8307387" cy="806450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810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913743" y="2189842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408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No need to store intermediate results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810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728686" y="2156959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669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85913" y="247650"/>
            <a:ext cx="8716962" cy="782638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2076450" y="342901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5268217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Regs</a:t>
            </a:r>
            <a:endParaRPr lang="en-US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5055818" y="1283386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L1 cache 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4824985" y="3821798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Main memory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4360916" y="4847323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5037139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4686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4303714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1600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647826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Larger, 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slower,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cheaper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3779839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4231876" y="5947461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8597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on remote servers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3232151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5055818" y="194854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L2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6486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6097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lang="en-US" sz="1400" kern="0" dirty="0" err="1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6889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4759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4391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4010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3603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3078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2457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654176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Smaller,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faster,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costlier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1614488" y="954089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2641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5055818" y="278039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L3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7334251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1911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7923691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3250467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2416</Words>
  <Application>Microsoft Office PowerPoint</Application>
  <PresentationFormat>Widescreen</PresentationFormat>
  <Paragraphs>518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msgothic</vt:lpstr>
      <vt:lpstr>Wingdings</vt:lpstr>
      <vt:lpstr>Office Theme</vt:lpstr>
      <vt:lpstr>Performance Lab: Cache and Memory Hierarchy. Concepts: code optimization and Cache hits.</vt:lpstr>
      <vt:lpstr>Code Optimization Techniques.- Chapter 5.</vt:lpstr>
      <vt:lpstr>Generally Useful Optimizations</vt:lpstr>
      <vt:lpstr>Reduction in Strength</vt:lpstr>
      <vt:lpstr>Share Common Subexpressions</vt:lpstr>
      <vt:lpstr>Optimization Blocker #1: Procedure Calls</vt:lpstr>
      <vt:lpstr>Memory Matters</vt:lpstr>
      <vt:lpstr>Removing Aliasing</vt:lpstr>
      <vt:lpstr>Example Memory       Hierarchy</vt:lpstr>
      <vt:lpstr>Locality</vt:lpstr>
      <vt:lpstr>Locality Example</vt:lpstr>
      <vt:lpstr>Qualitative Estimates of Locality</vt:lpstr>
      <vt:lpstr>Locality Example</vt:lpstr>
      <vt:lpstr>Locality Example</vt:lpstr>
      <vt:lpstr>General Cache Concepts</vt:lpstr>
      <vt:lpstr>General Cache Concepts: Hit</vt:lpstr>
      <vt:lpstr>General Cache Concepts: Miss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Handout overview</vt:lpstr>
      <vt:lpstr>Rotate:</vt:lpstr>
      <vt:lpstr>Smooth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Lab: Cache and Memory Hierarchy.</dc:title>
  <dc:creator>Sandesh Dhawaskar Sathyanarayana</dc:creator>
  <cp:lastModifiedBy>Sandesh Dhawaskar Sathyanarayana</cp:lastModifiedBy>
  <cp:revision>29</cp:revision>
  <dcterms:created xsi:type="dcterms:W3CDTF">2018-03-21T05:02:41Z</dcterms:created>
  <dcterms:modified xsi:type="dcterms:W3CDTF">2018-03-21T06:52:58Z</dcterms:modified>
</cp:coreProperties>
</file>