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3" r:id="rId2"/>
    <p:sldId id="1411" r:id="rId3"/>
    <p:sldId id="1432" r:id="rId4"/>
    <p:sldId id="1262" r:id="rId5"/>
    <p:sldId id="1286" r:id="rId6"/>
    <p:sldId id="1285" r:id="rId7"/>
    <p:sldId id="1264" r:id="rId8"/>
    <p:sldId id="1412" r:id="rId9"/>
    <p:sldId id="1265" r:id="rId10"/>
    <p:sldId id="1266" r:id="rId11"/>
    <p:sldId id="1268" r:id="rId12"/>
    <p:sldId id="1289" r:id="rId13"/>
    <p:sldId id="1290" r:id="rId14"/>
    <p:sldId id="1291" r:id="rId15"/>
    <p:sldId id="1292" r:id="rId16"/>
    <p:sldId id="1293" r:id="rId17"/>
    <p:sldId id="1294" r:id="rId18"/>
    <p:sldId id="1430" r:id="rId19"/>
    <p:sldId id="1273" r:id="rId20"/>
    <p:sldId id="1435" r:id="rId21"/>
    <p:sldId id="1434" r:id="rId22"/>
    <p:sldId id="1414" r:id="rId23"/>
    <p:sldId id="1274" r:id="rId24"/>
    <p:sldId id="1295" r:id="rId25"/>
    <p:sldId id="1277" r:id="rId26"/>
    <p:sldId id="1415" r:id="rId27"/>
    <p:sldId id="1278" r:id="rId28"/>
    <p:sldId id="1416" r:id="rId29"/>
    <p:sldId id="1427" r:id="rId30"/>
    <p:sldId id="1428" r:id="rId31"/>
    <p:sldId id="1417" r:id="rId32"/>
    <p:sldId id="1418" r:id="rId33"/>
    <p:sldId id="1419" r:id="rId34"/>
    <p:sldId id="1420" r:id="rId35"/>
    <p:sldId id="1421" r:id="rId36"/>
    <p:sldId id="1433" r:id="rId37"/>
    <p:sldId id="1431" r:id="rId38"/>
    <p:sldId id="1422" r:id="rId39"/>
    <p:sldId id="1423" r:id="rId40"/>
    <p:sldId id="1436" r:id="rId41"/>
    <p:sldId id="1424" r:id="rId42"/>
    <p:sldId id="1425" r:id="rId43"/>
    <p:sldId id="1429" r:id="rId44"/>
    <p:sldId id="142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5A0DE-E71F-4F8E-AD87-4B5AD78F8F22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2554-8646-4206-B8F0-E5D84FB9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0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5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4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3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9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7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5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5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5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5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2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3A70-4167-4327-82A0-EBBB3FACE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D847F-DA02-4525-B67F-73F79D014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8D0A-02A9-4DC2-8DF3-4C6228B9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A2B1-487E-453C-AD99-7C661299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EF72-43E6-4D56-91B6-CFA5A6C3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1CA1-31E3-48C9-B806-3714171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8DBE-2D0C-4C6D-BA65-C5A17766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126E-AE08-42C3-A128-5BDE342C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ECE2-ED7C-4673-8448-76689DA7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5AA5-09C0-4D95-A0F7-7B08FBE9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1F064-C7B9-4A28-8420-370EE432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B61C2-7CAD-4D39-8E81-6020F0F06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D763-2C2D-40DE-A55A-60981CF4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ABB7-2F70-4F85-BF4E-381F99E0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E0E2-837C-4A6A-95D4-966046D6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73CB-AEDD-4F75-B355-7FFD7A77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B1E3-A4D9-4C2E-85FB-5866A62F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41C7-BC1D-4CBD-B3CC-006ECBD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F322-D0A4-4122-BEFE-7F4C8F10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3637-C798-4F0A-96B6-901BA5FC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E87F-C09E-404B-8E22-A226491F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5526-0C3D-4C37-A2DE-00EED56F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1949-07AF-4A17-8BD6-D00C0A8C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1441-A17A-4333-83C4-ABCA1EE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5B58-689E-4E4C-AFB8-A3884E3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978-5EAC-419B-B2FC-77F23901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6CAC-8AC6-41E7-BF9A-4BDF1010A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A7F2-344C-4751-9062-33C7416E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2BB4-DF46-48DD-9334-73A557DB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694A-E369-46FE-8BAB-94C80C13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E36E-1035-4C02-9A97-C8EDCFC1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40FC-EB67-4C00-A64A-30F2C419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F4F3-38DE-4B1B-A606-6452079B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DE36-6BAB-4C95-83FF-2DF81F706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6F342-29FA-4A4F-998E-86FEEC9D7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A0217-DF7C-462C-A77F-EA0D9AE5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DB1CF-2257-4C5F-BEAD-F88712CC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C3C67-D530-40D6-A47A-06743381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EAC09-05D0-435C-90B4-292A2608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7570-C760-4EE7-9771-2CC30F02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D4CA6-B526-4483-A0ED-64BD8B61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61A08-F329-43A8-A484-97F7557F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0EBE1-432B-45C2-867A-938DA7FD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A8EA5-948D-46A9-9CAE-9A0D22F6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090EF-06FE-471C-9125-4C1389AB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1368A-A7A5-4FF6-926B-F89F0F53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1D14-0672-4BF4-AD63-68ABA5CD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568-FCD9-4D2C-A9DE-C3B5CDF4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554A-DAEC-40DE-96A0-4987C993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A73A-F99B-414D-B24E-4CD35AAF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4558-50B0-4C9A-B442-F1D9CF9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8F578-4491-4B1D-93B7-02305E26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7B9F-A275-43B4-AD8D-FC747E5A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C2543-4A66-4C61-9E1E-0B9DEFB50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8DC51-53EE-44EF-9A47-223CB04F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43F8-915E-4BF1-BCFC-13D1928D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3343-08A2-47A7-8C0B-4131F9EA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8E9B-2817-45BB-85F4-7EDF50C7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E9A2-BDA0-4A97-9EFD-D9AE8785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453C-0790-4EDD-BB27-F49D668B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7F83-DA79-414F-97B1-627DEE269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6ED0-BD3D-4B5D-90C7-8B86D6FC147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6BC0-4E99-42DE-9D3B-D1863386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C77A-DF61-4D39-ADEE-65F86CDE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1E38-345F-428A-AB00-9710FA3E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Virtual Memory: Concepts</a:t>
            </a:r>
            <a:br>
              <a:rPr lang="en-US" sz="3600" dirty="0"/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17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July 10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802170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347788"/>
            <a:ext cx="8548687" cy="535781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Time to load block from disk &gt; 1ms (&gt; 1 million clock cycles)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CPU can do a lot of computation during that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KB, sometimes 4 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  <p:extLst>
      <p:ext uri="{BB962C8B-B14F-4D97-AF65-F5344CB8AC3E}">
        <p14:creationId xmlns:p14="http://schemas.microsoft.com/office/powerpoint/2010/main" val="40168931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4514" y="1147764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644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644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644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644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44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644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644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644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97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872289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989764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989764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470400" y="47974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470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495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445000" y="29702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924676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340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340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340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340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340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340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340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340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111500" y="30003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348128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348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348128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348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348128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348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348128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348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711575" y="25114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733498" y="32399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730323" y="48528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355013" y="29098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989764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989764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419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419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419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419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367713" y="3570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997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997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997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997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997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419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432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419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464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997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2817889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604837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9363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9887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3067359" y="2319030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91689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6531" y="1147764"/>
            <a:ext cx="8307387" cy="757237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870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60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85116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8385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822362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33831" y="1147764"/>
            <a:ext cx="8307387" cy="757237"/>
          </a:xfrm>
          <a:ln/>
        </p:spPr>
        <p:txBody>
          <a:bodyPr>
            <a:normAutofit fontScale="5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8012528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64915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3071227" y="2467562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833831" y="5791201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dirty="0">
                <a:latin typeface="Calibri" pitchFamily="34" charset="0"/>
              </a:rPr>
              <a:t>: Waiting until the miss to copy the page to DRAM is known as </a:t>
            </a: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3403559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785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Allocating a new page (VP 5) of virtual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Subsequent miss will bring it into memory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5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85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85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85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5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85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5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37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012528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130003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130003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10640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610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636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585239" y="23733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064915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80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480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480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80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80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480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480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480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251739" y="24034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88367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489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488367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489160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488367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489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488367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489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851814" y="19145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873737" y="26430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870562" y="42559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9495252" y="23129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130003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130003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559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559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559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559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9507952" y="29733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137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137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137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137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137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559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5604289" y="37195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559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5610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137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137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5618577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5567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328738"/>
            <a:ext cx="8307387" cy="5224462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  <p:extLst>
      <p:ext uri="{BB962C8B-B14F-4D97-AF65-F5344CB8AC3E}">
        <p14:creationId xmlns:p14="http://schemas.microsoft.com/office/powerpoint/2010/main" val="3392970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5638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7467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Oval 20"/>
          <p:cNvSpPr/>
          <p:nvPr/>
        </p:nvSpPr>
        <p:spPr bwMode="auto">
          <a:xfrm>
            <a:off x="7696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/>
          <p:cNvSpPr/>
          <p:nvPr/>
        </p:nvSpPr>
        <p:spPr bwMode="auto">
          <a:xfrm>
            <a:off x="7924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802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01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156550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  <p:extLst>
      <p:ext uri="{BB962C8B-B14F-4D97-AF65-F5344CB8AC3E}">
        <p14:creationId xmlns:p14="http://schemas.microsoft.com/office/powerpoint/2010/main" val="7939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2975-74CE-456C-8560-B6DC8C53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 from 805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DC27-A473-4FBA-AA28-DDF6C56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n=8,16,32,48 and 64 what is the number of virtual addresses and give the highest virtual address.</a:t>
            </a:r>
          </a:p>
        </p:txBody>
      </p:sp>
    </p:spTree>
    <p:extLst>
      <p:ext uri="{BB962C8B-B14F-4D97-AF65-F5344CB8AC3E}">
        <p14:creationId xmlns:p14="http://schemas.microsoft.com/office/powerpoint/2010/main" val="1208449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27DE-1A84-4742-978E-F982F8C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9.2 from 807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F54C-C2F8-495A-847F-33F0C0DF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n=16, P=4K what is total number of PTE’s and bits required to represent each offset in page?</a:t>
            </a:r>
          </a:p>
          <a:p>
            <a:r>
              <a:rPr lang="en-US" dirty="0"/>
              <a:t>Similarly solve for n=16,P=8K</a:t>
            </a:r>
          </a:p>
          <a:p>
            <a:r>
              <a:rPr lang="en-US" dirty="0"/>
              <a:t>n=32 and P=4K</a:t>
            </a:r>
          </a:p>
          <a:p>
            <a:r>
              <a:rPr lang="en-US" dirty="0"/>
              <a:t>n=32 and P=8k</a:t>
            </a:r>
          </a:p>
        </p:txBody>
      </p:sp>
    </p:spTree>
    <p:extLst>
      <p:ext uri="{BB962C8B-B14F-4D97-AF65-F5344CB8AC3E}">
        <p14:creationId xmlns:p14="http://schemas.microsoft.com/office/powerpoint/2010/main" val="47372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26679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86468" y="569914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7850188" cy="1257300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7776" y="31462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55356" y="3120363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3919" y="30700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16339" y="43697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153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517776" y="51274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140556" y="32253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140556" y="34809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140556" y="37330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140556" y="42429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362718" y="3861958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3919" y="5051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716339" y="63509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140556" y="52027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140556" y="545838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140556" y="571044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140556" y="622038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362718" y="5839359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239000" y="32224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7239000" y="347807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7239000" y="373657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239000" y="3989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7239000" y="42452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239000" y="450377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7239000" y="475936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501892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527451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55330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61942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7484178" y="5742270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6998234" y="30700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6785581" y="634447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5054956" y="3608777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5054956" y="3860834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5054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5054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435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671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01" y="533401"/>
            <a:ext cx="86106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763000" cy="1905000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517776" y="32224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55356" y="3196563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883919" y="3146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716339" y="44459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8153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517776" y="5203687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140556" y="33015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4140556" y="35571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140556" y="38092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140556" y="43191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362718" y="3938158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3883919" y="51274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716339" y="6427114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140556" y="52789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4140556" y="553458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140556" y="578664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140556" y="629658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4362718" y="5915559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239000" y="3298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7239000" y="355268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7239000" y="381277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7239000" y="40658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7239000" y="43214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7239000" y="457997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7239000" y="483556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509512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535071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56092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62704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7484178" y="5818470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6998234" y="3146287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6785581" y="642067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5054956" y="3684977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5054956" y="3937034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5054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5054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5435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539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3962400" cy="4778910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522662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522662" y="2963864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6522662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522663" y="435080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6522662" y="2054226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7912782" y="3957639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522662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7912782" y="2738439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7912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6522661" y="6312959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6257026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9670054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9363667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9532032" y="990601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9379632" y="1257569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9724120" y="4173539"/>
            <a:ext cx="552052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9339946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5509528" y="6189453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522661" y="5017559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522661" y="5643034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9360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9512983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28230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782460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851026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2669" y="1212322"/>
            <a:ext cx="8307387" cy="921279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76401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821363" y="2871789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500441" y="2871789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140200" y="2871789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527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75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4160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527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475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160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527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475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057401" y="317182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057401" y="347662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058988" y="3781426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5129213" y="4167189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76401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4160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880257" y="2871789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786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2786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2786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5824538" y="5080001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3505879" y="5080001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4145638" y="5080001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5530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3483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4169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5530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483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169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530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3483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4169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885695" y="5080001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2794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2794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2794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2183489" y="538638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2183489" y="569118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2185076" y="599598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8610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685212" y="318086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8685212" y="343645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8685212" y="369494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8685212" y="395653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8685212" y="421212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8685212" y="446636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8685212" y="472620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8685212" y="49768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8685212" y="523289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8685212" y="548640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686800" y="573673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8686800" y="599281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7051676" y="3328989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7051676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7051676" y="3822740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7054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7054850" y="4854002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7054850" y="6120608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4891101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4844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4894869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4848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848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4840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4850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4840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420547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6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2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71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36776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297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9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77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77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277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277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4703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7067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500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881763" y="1633337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(CR3 in x86)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94345" y="1710296"/>
            <a:ext cx="859668" cy="2143874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77280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22993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450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450464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4504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450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77000" y="4691629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  <p:extLst>
      <p:ext uri="{BB962C8B-B14F-4D97-AF65-F5344CB8AC3E}">
        <p14:creationId xmlns:p14="http://schemas.microsoft.com/office/powerpoint/2010/main" val="317656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7037389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6949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495800"/>
            <a:ext cx="8001000" cy="20574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262004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2523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2351089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4076700" y="3411249"/>
            <a:ext cx="354264" cy="262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/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2552701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4791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6972301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3783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3162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6088064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/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5810251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5810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6216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/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3162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4724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5829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9056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/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7897814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8274051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7505507" y="3575705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/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/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8172451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/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7457634" y="2905780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/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/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5287964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5287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6731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6731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6923089" y="2402543"/>
            <a:ext cx="5381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/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/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6731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6731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6923088" y="4155143"/>
            <a:ext cx="37850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/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/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7913688" y="3182650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7897814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8196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7885114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8213726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7097714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/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1" y="222221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2467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/>
              <a:t>VA: virtual address, PA: physical address, PTE: page table entry, PTEA = PTE address</a:t>
            </a:r>
          </a:p>
        </p:txBody>
      </p:sp>
    </p:spTree>
    <p:extLst>
      <p:ext uri="{BB962C8B-B14F-4D97-AF65-F5344CB8AC3E}">
        <p14:creationId xmlns:p14="http://schemas.microsoft.com/office/powerpoint/2010/main" val="26768700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13467" y="493712"/>
            <a:ext cx="83820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93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297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847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5978527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latin typeface="+mj-lt"/>
              </a:rPr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7632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+mj-lt"/>
              </a:rPr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10194926" y="2607261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9366251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9161463" y="2607261"/>
            <a:ext cx="295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5867400" y="2607261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04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+mj-lt"/>
              </a:rPr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7580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7364413" y="2113518"/>
            <a:ext cx="59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latin typeface="+mj-lt"/>
              </a:rPr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7631113" y="2607261"/>
            <a:ext cx="6351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latin typeface="+mj-lt"/>
              </a:rPr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7273926" y="2607261"/>
            <a:ext cx="4683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+mj-lt"/>
              </a:rPr>
              <a:t>p+t</a:t>
            </a:r>
            <a:endParaRPr lang="en-US" sz="16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3739783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11608" y="3815986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04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25789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620929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4574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064308" y="3815986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57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5578489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5173629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27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2387600" y="4520969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537008" y="4597172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830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051189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2646329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5089708" y="4597172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383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5603889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5199029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752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387600" y="555935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2537008" y="563556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830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3051189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2646329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5089708" y="563556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383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5603889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5199029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524001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901611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 = 2</a:t>
            </a:r>
            <a:r>
              <a:rPr lang="en-US" baseline="30000" dirty="0">
                <a:latin typeface="+mj-lt"/>
              </a:rPr>
              <a:t>t</a:t>
            </a:r>
            <a:r>
              <a:rPr lang="en-US" dirty="0">
                <a:latin typeface="+mj-lt"/>
              </a:rPr>
              <a:t> sets</a:t>
            </a:r>
            <a:endParaRPr lang="en-US" baseline="30000" dirty="0">
              <a:latin typeface="+mj-lt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7645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352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6388" y="3119440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54788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82989" y="3893140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52532" y="2286001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0613" y="2286001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88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br>
              <a:rPr lang="en-US" sz="2400" b="1" kern="0" dirty="0">
                <a:latin typeface="Calibri" pitchFamily="34" charset="0"/>
              </a:rPr>
            </a:br>
            <a:r>
              <a:rPr lang="en-GB" sz="2000" kern="0" dirty="0">
                <a:latin typeface="Calibri" pitchFamily="34" charset="0"/>
              </a:rPr>
              <a:t>Fortunately, TLB misses are rare. Why?</a:t>
            </a:r>
          </a:p>
        </p:txBody>
      </p:sp>
    </p:spTree>
    <p:extLst>
      <p:ext uri="{BB962C8B-B14F-4D97-AF65-F5344CB8AC3E}">
        <p14:creationId xmlns:p14="http://schemas.microsoft.com/office/powerpoint/2010/main" val="361000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74838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2" y="5791201"/>
            <a:ext cx="8307388" cy="881063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72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65814" y="1665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865814" y="1893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627003" y="4186239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903914" y="1371601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24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867401" y="21224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865814" y="23510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172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172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172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172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172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172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5865814" y="25796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5865814" y="2808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172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172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865814" y="3036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867401" y="32654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172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257629" y="2133601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162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239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172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5865814" y="350043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248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191001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315202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6927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3657602" y="3000810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876801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55639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023B-EBB2-4C3B-A198-7288FF8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9.3 816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A5BC-BFF0-4756-8E8F-DBD3026D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solve it</a:t>
            </a:r>
          </a:p>
        </p:txBody>
      </p:sp>
    </p:spTree>
    <p:extLst>
      <p:ext uri="{BB962C8B-B14F-4D97-AF65-F5344CB8AC3E}">
        <p14:creationId xmlns:p14="http://schemas.microsoft.com/office/powerpoint/2010/main" val="135919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295400"/>
            <a:ext cx="6918325" cy="49720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67744" y="1333501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64218" y="3820595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605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324887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45026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5000" y="63246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64 bit addresses, 8KB pages, 8-byte PTEs</a:t>
            </a:r>
          </a:p>
        </p:txBody>
      </p:sp>
    </p:spTree>
    <p:extLst>
      <p:ext uri="{BB962C8B-B14F-4D97-AF65-F5344CB8AC3E}">
        <p14:creationId xmlns:p14="http://schemas.microsoft.com/office/powerpoint/2010/main" val="20928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4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01800" y="1833362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</a:rPr>
              <a:t>Page table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2463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463800" y="4038601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3154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8906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8071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3035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8134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4403726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5648326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6888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3344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3687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3344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3687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4551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4894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4551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4894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7065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7408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7065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7408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8906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8071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4258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8134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4403726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4094163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4398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4403726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5313363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5614988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5622926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5219701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5778482" y="5757446"/>
            <a:ext cx="1795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8586787" y="3419476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8081963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8297862" y="4613862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6303962" y="5145674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6303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6710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6038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6406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3438800" y="3371563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the Level 1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4672236" y="3362038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2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7177311" y="3352513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/>
              <a:t>a Level k</a:t>
            </a:r>
          </a:p>
          <a:p>
            <a:pPr algn="ctr"/>
            <a:r>
              <a:rPr lang="en-US" sz="1600" dirty="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8538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7970838" y="4539249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971677" y="493714"/>
            <a:ext cx="5292725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1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  <p:extLst>
      <p:ext uri="{BB962C8B-B14F-4D97-AF65-F5344CB8AC3E}">
        <p14:creationId xmlns:p14="http://schemas.microsoft.com/office/powerpoint/2010/main" val="221640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373999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874838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2" y="5443538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848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42214" y="18176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542214" y="2046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303403" y="4338639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580314" y="1524001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953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43801" y="2274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7542214" y="25034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848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848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7848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7848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848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848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542214" y="27320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7542214" y="29606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848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848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7542214" y="31892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7543801" y="341788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7848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081652" y="2378792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8839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524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7848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7542214" y="3652839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7924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6019801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8991602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8604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3048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514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581401" y="2882427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81839" y="2378792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1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1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6201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</p:spTree>
    <p:extLst>
      <p:ext uri="{BB962C8B-B14F-4D97-AF65-F5344CB8AC3E}">
        <p14:creationId xmlns:p14="http://schemas.microsoft.com/office/powerpoint/2010/main" val="348920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dirty="0"/>
              <a:t>Ordered set of contiguous non-negative integer addresses:</a:t>
            </a:r>
            <a:br>
              <a:rPr lang="en-US" sz="2000" dirty="0"/>
            </a:br>
            <a:r>
              <a:rPr lang="en-US" sz="200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dirty="0"/>
              <a:t>Set of N = 2</a:t>
            </a:r>
            <a:r>
              <a:rPr lang="en-US" sz="2000" baseline="30000" dirty="0"/>
              <a:t>n</a:t>
            </a:r>
            <a:r>
              <a:rPr lang="en-US" sz="2000" dirty="0"/>
              <a:t> virtual addresses</a:t>
            </a:r>
            <a:br>
              <a:rPr lang="en-US" sz="2000" dirty="0"/>
            </a:br>
            <a:r>
              <a:rPr lang="en-US" sz="200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dirty="0"/>
              <a:t>Set of M = 2</a:t>
            </a:r>
            <a:r>
              <a:rPr lang="en-US" sz="2000" baseline="30000" dirty="0"/>
              <a:t>m</a:t>
            </a:r>
            <a:r>
              <a:rPr lang="en-US" sz="2000" dirty="0"/>
              <a:t> physical addresses</a:t>
            </a:r>
            <a:br>
              <a:rPr lang="en-US" sz="2000" dirty="0"/>
            </a:br>
            <a:r>
              <a:rPr lang="en-US" sz="2000" dirty="0"/>
              <a:t>		{0, 1, 2, 3, …, M-1}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13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828800" y="457201"/>
            <a:ext cx="8001000" cy="573087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  <p:extLst>
      <p:ext uri="{BB962C8B-B14F-4D97-AF65-F5344CB8AC3E}">
        <p14:creationId xmlns:p14="http://schemas.microsoft.com/office/powerpoint/2010/main" val="66278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4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6"/>
            <a:ext cx="7896225" cy="2066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669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545510" y="5281614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286662" y="3503914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669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669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669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853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358984" y="3916364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8984" y="4144964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048000" y="5505451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543462" y="3503914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853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3853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853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853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853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853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545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545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4767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669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4767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3853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669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4767423" y="4979989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713448" y="3810001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4727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323217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472131" y="4055886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3437534" y="5899496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6232977" y="5899496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  <p:extLst>
      <p:ext uri="{BB962C8B-B14F-4D97-AF65-F5344CB8AC3E}">
        <p14:creationId xmlns:p14="http://schemas.microsoft.com/office/powerpoint/2010/main" val="2977506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2944</Words>
  <Application>Microsoft Office PowerPoint</Application>
  <PresentationFormat>Widescreen</PresentationFormat>
  <Paragraphs>964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msgothic</vt:lpstr>
      <vt:lpstr>Symbol</vt:lpstr>
      <vt:lpstr>Office Theme</vt:lpstr>
      <vt:lpstr>PowerPoint Presentation</vt:lpstr>
      <vt:lpstr>Hmmm, How Does This Work?!  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9.1 from 805</vt:lpstr>
      <vt:lpstr>9.2 from 807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9.3 816</vt:lpstr>
      <vt:lpstr>Multi-Level Page Tables</vt:lpstr>
      <vt:lpstr>A Two-Level Page Table Hierarchy</vt:lpstr>
      <vt:lpstr>Translating with a k-level Page 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10</cp:revision>
  <dcterms:created xsi:type="dcterms:W3CDTF">2018-07-09T04:06:49Z</dcterms:created>
  <dcterms:modified xsi:type="dcterms:W3CDTF">2018-07-10T18:00:44Z</dcterms:modified>
</cp:coreProperties>
</file>