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33" r:id="rId2"/>
    <p:sldId id="1423" r:id="rId3"/>
    <p:sldId id="1389" r:id="rId4"/>
    <p:sldId id="1427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418" r:id="rId13"/>
    <p:sldId id="1398" r:id="rId14"/>
    <p:sldId id="1419" r:id="rId15"/>
    <p:sldId id="1428" r:id="rId16"/>
    <p:sldId id="1420" r:id="rId17"/>
    <p:sldId id="1421" r:id="rId18"/>
    <p:sldId id="1430" r:id="rId19"/>
    <p:sldId id="1403" r:id="rId20"/>
    <p:sldId id="1429" r:id="rId21"/>
    <p:sldId id="1404" r:id="rId22"/>
    <p:sldId id="1424" r:id="rId23"/>
    <p:sldId id="1437" r:id="rId24"/>
    <p:sldId id="1438" r:id="rId25"/>
    <p:sldId id="1439" r:id="rId26"/>
    <p:sldId id="1407" r:id="rId27"/>
    <p:sldId id="1408" r:id="rId28"/>
    <p:sldId id="1409" r:id="rId29"/>
    <p:sldId id="1410" r:id="rId30"/>
    <p:sldId id="1411" r:id="rId31"/>
    <p:sldId id="1412" r:id="rId32"/>
    <p:sldId id="1413" r:id="rId33"/>
    <p:sldId id="1414" r:id="rId34"/>
    <p:sldId id="1425" r:id="rId35"/>
    <p:sldId id="1436" r:id="rId36"/>
    <p:sldId id="1431" r:id="rId37"/>
    <p:sldId id="1432" r:id="rId38"/>
    <p:sldId id="1434" r:id="rId39"/>
    <p:sldId id="1435" r:id="rId40"/>
    <p:sldId id="1415" r:id="rId41"/>
    <p:sldId id="141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F47-02ED-4DB1-8CEA-C81D1E2B783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88A8C-A98E-43F1-B616-7F63796C5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13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7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3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6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68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9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6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4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12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7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0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1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3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01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11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5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1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5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8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1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3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2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80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0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8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02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6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85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2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2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7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3015-7FBB-4921-91D2-B741C9529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0B632-69B9-4DDA-AECB-A823E42A9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832AA-899A-4A53-BD32-A8EBBE33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8462-65B8-4865-8CF0-848AD599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9C25-221C-4C39-B1E9-D0C94953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F7E0-5786-4CF6-80F2-BC755FB2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9A73E-10C9-438F-BC9B-BF47BE12A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0E765-637B-4AA1-A942-7D4D62BB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55A68-B837-47E1-B813-9C032251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0A53-7A48-4E97-8574-47743717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2670A-3203-4E2C-B642-614AA3747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DC3B-C637-47F2-84AC-28A2AF166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4148B-3C51-4CE4-9F41-524AE096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C67C-D350-4E18-B3E3-E3700859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4755-E003-4045-A915-32951A4A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0896-96BA-45A7-AC4F-FC2300C0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9893-6F2B-4663-A3D8-54EA0947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E2A4-CBAC-4F7D-B4A8-B1853F57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C452-7F31-497D-AACD-612CA834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FFF7-BA04-4207-BEA5-A8914B63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88DB-8718-49EE-9452-DD0A5CA1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0B7A4-E95A-4CE1-BA44-980E51C8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5E48-FBF5-423A-93CF-335720C4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FE50-C46C-43C7-899A-2F684836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713D3-E45C-4797-8DDB-F10E30E9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B990-69E3-43EC-AF30-86E4D36A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A12B-7491-4A47-AA3A-931DDF32E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24486-FA2F-42C0-8C52-7A384EBF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313C-98E9-4383-8B46-81F55603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0D2C-65CB-4450-96D4-E2781315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6AAA-B3C0-41FE-A677-76AE094A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E709-627F-416B-8DED-BAA530C9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7151E-D16A-4286-8B55-47B3E7065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C7F92-1F53-47A6-95EB-31BA051D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91457-D6D4-48F0-9B0B-73B84B438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D5D25-B662-49E1-BCED-0FC582AF3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09AC0-ED66-4DC7-A6AB-E3186284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7BA3E-6AA2-4ACB-8006-498B4FF6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D70B6-1882-4366-A22C-694E384A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14A7-B8F8-4A1E-8FF7-EBCAA111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CA419-87A9-4F53-84F0-DF36E2C6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EBDFA-0CFE-4F0D-8772-01F2B66C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50BEA-5862-47E8-8067-AB46C980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BA45-E530-4A83-B905-719D09B8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19134-154B-47D5-A21C-DD74213C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54AB1-BB00-4E71-9A80-499EFCBB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546E-FD49-4622-A9A8-5BBCB729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772A-D3C4-4116-8F92-D9E52298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95146-53BB-4241-8432-493F9B0F8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05169-07DF-4AC3-8458-6E52E89F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0398C-4AB2-464A-A05A-3D3D3D2E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8B3E-471D-4300-8C66-981F090F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B41A-4A04-44C4-B4E4-852D4B64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33C91-8E07-42D5-B783-0627B6DBB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C857C-D088-438C-865D-4259E6F00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85F08-5D9A-45B5-A4B3-131E8FBA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CB1A5-CCA0-4040-8901-4A427F76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308D8-F6BD-4DF5-9FBA-68C6BDE3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751A3-5831-4A10-9534-F62293B6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7885-4AA3-4E6F-8ABA-E4FD39F3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5BFB-19FC-4448-AF46-4C054D0EA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C89D-DFA3-45C3-AE04-272823EC36F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C2AF-FFD9-4A58-8FD1-5A3A87C6C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64984-E64F-4B1C-B00B-88EE74D9E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8044-9321-4D09-92B9-4B09DEC7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Dynamic Memory Allocation: </a:t>
            </a:r>
            <a:br>
              <a:rPr lang="en-US" sz="3600" dirty="0"/>
            </a:br>
            <a:r>
              <a:rPr lang="en-US" sz="3600" dirty="0"/>
              <a:t>Basic Concepts</a:t>
            </a: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19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</a:t>
            </a:r>
            <a:r>
              <a:rPr lang="en-US" sz="2000" kern="0">
                <a:latin typeface="Calibri" pitchFamily="34" charset="0"/>
                <a:ea typeface="+mj-ea"/>
                <a:cs typeface="+mj-cs"/>
              </a:rPr>
              <a:t>July 12, 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21050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888524" y="569914"/>
            <a:ext cx="76708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1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  <p:extLst>
      <p:ext uri="{BB962C8B-B14F-4D97-AF65-F5344CB8AC3E}">
        <p14:creationId xmlns:p14="http://schemas.microsoft.com/office/powerpoint/2010/main" val="27290250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699500" cy="1096963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Peak 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2300" y="1295401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utilization after k+1 requests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/>
              <a:t>U</a:t>
            </a:r>
            <a:r>
              <a:rPr lang="en-GB" i="1" baseline="-25000" dirty="0" err="1"/>
              <a:t>k</a:t>
            </a:r>
            <a:r>
              <a:rPr lang="en-GB" i="1" dirty="0"/>
              <a:t> = ( </a:t>
            </a:r>
            <a:r>
              <a:rPr lang="en-GB" i="1" dirty="0" err="1"/>
              <a:t>max</a:t>
            </a:r>
            <a:r>
              <a:rPr lang="en-GB" i="1" baseline="-25000" dirty="0" err="1"/>
              <a:t>i≤k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  <p:extLst>
      <p:ext uri="{BB962C8B-B14F-4D97-AF65-F5344CB8AC3E}">
        <p14:creationId xmlns:p14="http://schemas.microsoft.com/office/powerpoint/2010/main" val="2222797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Poor memory utilization caused by </a:t>
            </a:r>
            <a:r>
              <a:rPr lang="en-GB" i="1">
                <a:solidFill>
                  <a:srgbClr val="C00000"/>
                </a:solidFill>
              </a:rPr>
              <a:t>fragmentation</a:t>
            </a:r>
            <a:endParaRPr lang="en-GB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/>
              <a:t> fragmentation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6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0" y="457201"/>
            <a:ext cx="67310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1" y="1220788"/>
            <a:ext cx="8307387" cy="5408612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18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438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856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672336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7845426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5874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708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20881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581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3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fragmentation</a:t>
            </a:r>
            <a:br>
              <a:rPr lang="en-GB" dirty="0"/>
            </a:b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1847656" y="4876800"/>
            <a:ext cx="2663206" cy="359010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24400" y="4782744"/>
            <a:ext cx="333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6802437" y="500547"/>
            <a:ext cx="3352498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</a:rPr>
              <a:t>#define SIZ </a:t>
            </a:r>
            <a:r>
              <a:rPr lang="en-GB" b="1" dirty="0" err="1">
                <a:latin typeface="Courier New" pitchFamily="49" charset="0"/>
              </a:rPr>
              <a:t>sizeof</a:t>
            </a:r>
            <a:r>
              <a:rPr lang="en-GB" b="1" dirty="0">
                <a:latin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00831" y="2362200"/>
            <a:ext cx="2663206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00831" y="2971800"/>
            <a:ext cx="2663206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00831" y="3657600"/>
            <a:ext cx="2663206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2057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516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516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516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516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994756A-E94D-46F0-8DB3-CE34F529E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38" y="5231706"/>
            <a:ext cx="1595903" cy="15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reinsert freed block?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4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65305" y="4014430"/>
            <a:ext cx="240352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934200" y="3733801"/>
            <a:ext cx="42862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693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997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8302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8607425" y="4343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8302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09228" y="5665238"/>
            <a:ext cx="1169208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6438986" y="5129817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7595612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7136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6778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6703695" y="4875531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7235826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7540626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7845426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8058419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4035426" y="3200400"/>
            <a:ext cx="5489575" cy="304800"/>
            <a:chOff x="2511425" y="3200400"/>
            <a:chExt cx="5489575" cy="3048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8912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9220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998755" y="5991225"/>
            <a:ext cx="5489575" cy="304800"/>
            <a:chOff x="2511425" y="3200400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5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1920876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54210"/>
            <a:ext cx="8289925" cy="53751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3276601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4505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6362701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039333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91894" y="3791635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2486682" y="1922409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812544" y="2209801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/>
                <a:t>6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46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/>
                <a:t>6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/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3600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6627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698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392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1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883376" y="473677"/>
            <a:ext cx="65913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0" y="1192212"/>
            <a:ext cx="8255000" cy="2160588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495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947604" y="3610126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345725" y="4707925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495800" y="4660901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6530975" y="4302557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4495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5219702" y="3222025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6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1588887" y="2057400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Start 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dirty="0"/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2583691" y="4070976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2625483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Double-word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7732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2995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2/0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3391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3771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4/1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4165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4560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4956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5772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6166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6561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6955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7350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8491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4/1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8886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5377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8/0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3077517" y="1777269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3955393" y="1777269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5479316" y="1759329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9280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2600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/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2995697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3772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10031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End</a:t>
            </a:r>
          </a:p>
          <a:p>
            <a:pPr algn="ctr"/>
            <a:r>
              <a:rPr lang="en-US" sz="1400" dirty="0"/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3391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4168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4959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5777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6568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7345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8900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2613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9691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9676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8501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8632850" y="1752601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10073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10073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8114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5368518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8109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5164410" y="3886201"/>
            <a:ext cx="5454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dirty="0" err="1">
                <a:latin typeface="Calibri" pitchFamily="34" charset="0"/>
              </a:rPr>
              <a:t>unshaded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labeled with “size in words/allocated bit”</a:t>
            </a: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339251" y="1962812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312909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804086" y="468998"/>
            <a:ext cx="80010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4514" y="1066800"/>
            <a:ext cx="8307387" cy="5608638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dirty="0"/>
              <a:t> free block that fits:</a:t>
            </a:r>
            <a:endParaRPr lang="en-GB" b="1" i="1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Will typically run slower than first fit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667001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(*</a:t>
            </a:r>
            <a:r>
              <a:rPr lang="en-GB" sz="1600" b="1" dirty="0" err="1">
                <a:latin typeface="Courier New" pitchFamily="49" charset="0"/>
              </a:rPr>
              <a:t>p</a:t>
            </a:r>
            <a:r>
              <a:rPr lang="en-GB" sz="1600" b="1" dirty="0">
                <a:latin typeface="Courier New" pitchFamily="49" charset="0"/>
              </a:rPr>
              <a:t>  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block (word addressed)</a:t>
            </a:r>
          </a:p>
        </p:txBody>
      </p:sp>
    </p:spTree>
    <p:extLst>
      <p:ext uri="{BB962C8B-B14F-4D97-AF65-F5344CB8AC3E}">
        <p14:creationId xmlns:p14="http://schemas.microsoft.com/office/powerpoint/2010/main" val="4192136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790700" y="493714"/>
            <a:ext cx="86106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937953" y="4910916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239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43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7848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8153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4953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6172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7239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543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848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8153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4953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6162408" y="3054652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006833" y="3208639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3733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7255476" y="42362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6096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7391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3733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2212975" y="3685640"/>
            <a:ext cx="1820370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3276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3276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8458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8458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8016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8016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260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790700" y="493714"/>
            <a:ext cx="86106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937953" y="4910916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239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43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7848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8153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4953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6172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7239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543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848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8153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4953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6162408" y="3054652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006833" y="3208639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3733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7255476" y="42362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6096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7391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3733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2212975" y="3685640"/>
            <a:ext cx="1820370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3276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3276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8458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8458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8016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8016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28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790700" y="493714"/>
            <a:ext cx="86106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937953" y="4910916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239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43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7848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8153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4953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6172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7239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543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848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8153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4953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6162408" y="3054652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006833" y="3208639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3733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7255476" y="42362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6096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7391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3733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2212975" y="3685640"/>
            <a:ext cx="1820370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3276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3276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8458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8458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8016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8016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5956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790700" y="493714"/>
            <a:ext cx="86106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937953" y="4910916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    *(p+newsize) = oldsize - newsize;</a:t>
            </a:r>
            <a:r>
              <a:rPr lang="en-GB" sz="1600" dirty="0">
                <a:latin typeface="Courier New" pitchFamily="49" charset="0"/>
              </a:rPr>
              <a:t>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239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43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7848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8153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4953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6172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7239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543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848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8153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4953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6162408" y="3054652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006833" y="3208639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3733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7255476" y="42362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6096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7391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3733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2212975" y="3685640"/>
            <a:ext cx="1820370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3276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3276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8458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8458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8016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8016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683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790700" y="533401"/>
            <a:ext cx="72009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 { *p = *p &amp; -2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3657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49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2365375" y="4967829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4252744" y="4890302"/>
            <a:ext cx="717995" cy="36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8001" y="5079754"/>
            <a:ext cx="2773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</a:t>
            </a:r>
          </a:p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free space, but the allocator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won’t be able to find it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3352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3346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534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8534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8079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8090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AD34-A4C7-4621-82A3-E91426B56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79" y="4763439"/>
            <a:ext cx="1612243" cy="20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88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8800" y="457201"/>
            <a:ext cx="67691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3690" y="1220788"/>
            <a:ext cx="8307387" cy="5486400"/>
          </a:xfrm>
          <a:ln>
            <a:prstDash val="sysDash"/>
          </a:ln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88000"/>
              </a:lnSpc>
              <a:spcBef>
                <a:spcPts val="7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88000"/>
              </a:lnSpc>
              <a:spcBef>
                <a:spcPts val="7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88000"/>
              </a:lnSpc>
              <a:spcBef>
                <a:spcPts val="7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3505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2598738" y="2597151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2411028" y="3999390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7239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7543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7848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8153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8458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5257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7554227" y="24074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6400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7696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2578101" y="287254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326188" y="2794752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6477000" y="2716965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8153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8458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5257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4038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4038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7239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7543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7848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7554227" y="33980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6400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323196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7697205" y="2924775"/>
            <a:ext cx="1625991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3572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3581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8771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8771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8327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8327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8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7630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8128" y="1220788"/>
            <a:ext cx="8307387" cy="1325562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635501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05001" y="470391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635500" y="465628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607176" y="4222692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007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633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007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820938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114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048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3312680" y="4267201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4114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743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8537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7467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2892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1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968500" y="569914"/>
            <a:ext cx="70231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8534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8534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8534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892176" y="2749551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B</a:t>
            </a:r>
            <a:r>
              <a:rPr lang="en-GB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3352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114801" y="2057401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638801" y="2057401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162801" y="2057401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8686801" y="2057401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3876553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804875" y="2940910"/>
            <a:ext cx="4093996" cy="3815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2225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/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/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/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5509528" y="1057492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707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276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572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276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943100" y="483418"/>
            <a:ext cx="83058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276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276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572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276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114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276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572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3276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3276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276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572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3276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3276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572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3276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3276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276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572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3276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05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090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43100" y="533401"/>
            <a:ext cx="83058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276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572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3276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3276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3276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572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3276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4114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3276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572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3276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3276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3276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572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3276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3276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4572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3276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3276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3276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4572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3276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257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749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276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572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276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569914"/>
            <a:ext cx="83820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276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276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572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276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114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276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572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276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3276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3276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572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276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276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4572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3276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276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276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572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3276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05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841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276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572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76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569914"/>
            <a:ext cx="83820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76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276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572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276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114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276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4572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3276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3276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3276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572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3276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3276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572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3276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3276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3276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572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3276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05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647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7696201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167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4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66404" y="267100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14600" y="372178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49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86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514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3238502" y="228290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923214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924801" y="3692604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9296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923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293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8379231" y="263764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8651329" y="224954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43201" y="5906870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3845" y="5830670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Free</a:t>
            </a:r>
          </a:p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20876" y="1352551"/>
            <a:ext cx="8442325" cy="8979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4 or more, have 2+ spare bits</a:t>
            </a:r>
          </a:p>
        </p:txBody>
      </p:sp>
    </p:spTree>
    <p:extLst>
      <p:ext uri="{BB962C8B-B14F-4D97-AF65-F5344CB8AC3E}">
        <p14:creationId xmlns:p14="http://schemas.microsoft.com/office/powerpoint/2010/main" val="3475744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267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2061180" y="656694"/>
            <a:ext cx="85344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267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562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267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267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4267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562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4267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4269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4259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5554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4267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0" y="1905001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86001" y="5334001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Header: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dirty="0">
                <a:latin typeface="Calibri" pitchFamily="34" charset="0"/>
              </a:rPr>
              <a:t>Use 2 bits (address bits always zero due to alignment):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	(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dirty="0">
                <a:latin typeface="Calibri" pitchFamily="34" charset="0"/>
              </a:rPr>
              <a:t>)&lt;&lt;1 | 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2047105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previous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19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being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17168" y="3944721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next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664042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43100" y="685801"/>
            <a:ext cx="83058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38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038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5334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38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4876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49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28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5320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38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4038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5334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4038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4038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4038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5334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4038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019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819400" y="2047105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previous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66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being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64768" y="3944721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next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2286001" y="5334001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Header: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dirty="0">
                <a:latin typeface="Calibri" pitchFamily="34" charset="0"/>
              </a:rPr>
              <a:t>Use 2 bits (address bits always zero due to alignment):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	(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dirty="0">
                <a:latin typeface="Calibri" pitchFamily="34" charset="0"/>
              </a:rPr>
              <a:t>)&lt;&lt;1 | 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0404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4114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410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114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114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114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410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114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114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410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114800" y="3124201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4114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114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410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4114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4114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781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8077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6781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781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6781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8077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6781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8077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6781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5943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6781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1943100" y="680349"/>
            <a:ext cx="83058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95600" y="2047105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previous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43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being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0968" y="3944721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next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6790998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2286001" y="5334001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Header: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dirty="0">
                <a:latin typeface="Calibri" pitchFamily="34" charset="0"/>
              </a:rPr>
              <a:t>Use 2 bits (address bits always zero due to alignment):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	(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dirty="0">
                <a:latin typeface="Calibri" pitchFamily="34" charset="0"/>
              </a:rPr>
              <a:t>)&lt;&lt;1 | 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155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1943100" y="680349"/>
            <a:ext cx="83058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79572" y="2021745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previous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27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being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24940" y="3919361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next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4038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5334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4876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4049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4028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320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4038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4038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5334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4038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4038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4038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5334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4038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4049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5334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4038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779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2286001" y="5334001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Header: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dirty="0">
                <a:latin typeface="Calibri" pitchFamily="34" charset="0"/>
              </a:rPr>
              <a:t>Use 2 bits (address bits always zero due to alignment):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	(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dirty="0">
                <a:latin typeface="Calibri" pitchFamily="34" charset="0"/>
              </a:rPr>
              <a:t>)&lt;&lt;1 | 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555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671638"/>
            <a:ext cx="7896225" cy="4348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  <p:extLst>
      <p:ext uri="{BB962C8B-B14F-4D97-AF65-F5344CB8AC3E}">
        <p14:creationId xmlns:p14="http://schemas.microsoft.com/office/powerpoint/2010/main" val="835036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873469" y="381001"/>
            <a:ext cx="83820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3414" y="1066800"/>
            <a:ext cx="8307387" cy="549751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 Examples: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  <p:extLst>
      <p:ext uri="{BB962C8B-B14F-4D97-AF65-F5344CB8AC3E}">
        <p14:creationId xmlns:p14="http://schemas.microsoft.com/office/powerpoint/2010/main" val="488595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64724" y="458704"/>
            <a:ext cx="67564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4267" y="1160464"/>
            <a:ext cx="8307387" cy="5392737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2CFE3-1225-453A-86ED-468CBEA90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1219200"/>
            <a:ext cx="2285659" cy="2780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5AAB5-5724-4C82-B8C3-47C609C682AB}"/>
              </a:ext>
            </a:extLst>
          </p:cNvPr>
          <p:cNvSpPr txBox="1"/>
          <p:nvPr/>
        </p:nvSpPr>
        <p:spPr>
          <a:xfrm>
            <a:off x="7696201" y="2609296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This Lecture</a:t>
            </a:r>
          </a:p>
        </p:txBody>
      </p:sp>
    </p:spTree>
    <p:extLst>
      <p:ext uri="{BB962C8B-B14F-4D97-AF65-F5344CB8AC3E}">
        <p14:creationId xmlns:p14="http://schemas.microsoft.com/office/powerpoint/2010/main" val="3756163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48248" y="417514"/>
            <a:ext cx="59436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6914" y="1126524"/>
            <a:ext cx="8624887" cy="5486400"/>
          </a:xfrm>
          <a:ln/>
        </p:spPr>
        <p:txBody>
          <a:bodyPr>
            <a:normAutofit lnSpcReduction="10000"/>
          </a:bodyPr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/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741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1772" y="398978"/>
            <a:ext cx="59436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143001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954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6400" y="435678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GB" dirty="0"/>
              <a:t>Simplifying Assumptions Made in This Lecture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is word addressed.</a:t>
            </a:r>
          </a:p>
          <a:p>
            <a:r>
              <a:rPr lang="en-GB" dirty="0"/>
              <a:t>Words are </a:t>
            </a:r>
            <a:r>
              <a:rPr lang="en-GB" dirty="0" err="1"/>
              <a:t>int</a:t>
            </a:r>
            <a:r>
              <a:rPr lang="en-GB" dirty="0"/>
              <a:t>-sized.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7396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7700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8005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8310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8615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710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5654308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8056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8056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8437257" y="4845802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8434082" y="5226802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3351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6099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22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493714"/>
            <a:ext cx="64643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00831" y="1582738"/>
            <a:ext cx="2663206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00831" y="2464826"/>
            <a:ext cx="2663206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00831" y="3365128"/>
            <a:ext cx="2663206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2057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00831" y="5128926"/>
            <a:ext cx="2663206" cy="359010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6802437" y="500547"/>
            <a:ext cx="3352498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</a:rPr>
              <a:t>#define SIZ </a:t>
            </a:r>
            <a:r>
              <a:rPr lang="en-GB" b="1" dirty="0" err="1">
                <a:latin typeface="Courier New" pitchFamily="49" charset="0"/>
              </a:rPr>
              <a:t>sizeof</a:t>
            </a:r>
            <a:r>
              <a:rPr lang="en-GB" b="1" dirty="0">
                <a:latin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16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16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16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16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16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074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866900" y="381000"/>
            <a:ext cx="55245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6894" y="1143000"/>
            <a:ext cx="8542507" cy="5562600"/>
          </a:xfrm>
          <a:ln/>
        </p:spPr>
        <p:txBody>
          <a:bodyPr>
            <a:normAutofit lnSpcReduction="10000"/>
          </a:bodyPr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38080587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2633</Words>
  <Application>Microsoft Office PowerPoint</Application>
  <PresentationFormat>Widescreen</PresentationFormat>
  <Paragraphs>736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msgothic</vt:lpstr>
      <vt:lpstr>Wingdings</vt:lpstr>
      <vt:lpstr>Office Theme</vt:lpstr>
      <vt:lpstr>PowerPoint Presentation</vt:lpstr>
      <vt:lpstr>Today</vt:lpstr>
      <vt:lpstr>Dynamic Memory Allocation </vt:lpstr>
      <vt:lpstr>Dynamic Memory Allocation</vt:lpstr>
      <vt:lpstr>The malloc Package</vt:lpstr>
      <vt:lpstr>malloc Example</vt:lpstr>
      <vt:lpstr>Simplifying 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Finding a Free Block</vt:lpstr>
      <vt:lpstr>Implicit List: Allocating in Free Block</vt:lpstr>
      <vt:lpstr>Implicit List: Allocating in Free Block</vt:lpstr>
      <vt:lpstr>Implicit List: Allocating in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3</cp:revision>
  <dcterms:created xsi:type="dcterms:W3CDTF">2018-07-11T22:21:47Z</dcterms:created>
  <dcterms:modified xsi:type="dcterms:W3CDTF">2018-07-11T22:25:36Z</dcterms:modified>
</cp:coreProperties>
</file>