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0dcd256a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0dcd256a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dcd256a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0dcd256a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0dcd256a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0dcd256a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0dcd256a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0dcd256a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0dcd256a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0dcd256a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0dcd256a5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0dcd256a5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0dcd256a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0dcd256a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0dcd256a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0dcd256a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0dcd256a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0dcd256a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0dcd256a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0dcd256a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0dcd256a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0dcd256a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0dcd256a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0dcd256a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0dcd256a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0dcd256a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0dcd256a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0dcd256a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0dcd256a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0dcd256a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0dcd256a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0dcd256a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dcd256a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dcd256a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2380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765 Project Milestone 4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571745"/>
            <a:ext cx="536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360">
                <a:solidFill>
                  <a:schemeClr val="dk2"/>
                </a:solidFill>
              </a:rPr>
              <a:t>Measuring the Impact of the 2020 Residential Tenancies Amendment Act</a:t>
            </a:r>
            <a:endParaRPr sz="2360">
              <a:solidFill>
                <a:schemeClr val="dk2"/>
              </a:solidFill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91350" y="3580877"/>
            <a:ext cx="53613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Chase Robertson	crob873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vs Closed Bonds - By Dwelling Type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69025"/>
            <a:ext cx="6573727" cy="328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Location limited to Auckland only: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Seasonal Time-Series Models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Bayesian Structural Time-Series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Month-over-Month Segmented Regression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Changepoint Detection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83675"/>
            <a:ext cx="6616248" cy="33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Auckland - Seasonal Time-Series Models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61675"/>
            <a:ext cx="6720251" cy="33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89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Auckland - Bayesian Structural Time-Series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83675"/>
            <a:ext cx="6689551" cy="334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7704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Month-over-Month Segmented Regression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90975"/>
            <a:ext cx="6630948" cy="33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Changepoint Detection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74150"/>
            <a:ext cx="6481874" cy="32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To investigate the impact of the 2020 Residential Tenancies Amendment Bill by observing changing trends on the NZ housing market.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NZ Tenancy Services - 3 datasets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Quarterly suburban bond statistics - 2,000 suburbs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Monthly territorial bond statistics - 66 territories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Monthly regional bond statistics - 16 regions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Stats NZ - 1 dataset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Statistical Areas (2019) - maps Location IDs to Location names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</a:t>
            </a:r>
            <a:r>
              <a:rPr lang="en" sz="1600"/>
              <a:t>or all three datasets: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Ensure proper data types </a:t>
            </a:r>
            <a:r>
              <a:rPr lang="en" sz="1600"/>
              <a:t>and address missing values.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Some numerics import as character - remove the thousands-delimiting commas.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Convert `Time Frame` into `date`, `year`, and `month` or `quarter` attributes.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Quarterly dataset only: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Join Location ID and Location names from Stats NZ. </a:t>
            </a:r>
            <a:br>
              <a:rPr lang="en" sz="1600"/>
            </a:br>
            <a:r>
              <a:rPr lang="en" sz="1600"/>
              <a:t>Manually add special-case aggregate ID `-99` (Sum of all locations).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Active Bonds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Across the 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 Region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 Territory</a:t>
            </a:r>
            <a:endParaRPr sz="2200"/>
          </a:p>
        </p:txBody>
      </p:sp>
      <p:sp>
        <p:nvSpPr>
          <p:cNvPr id="155" name="Google Shape;155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Total, Lodged, Closed Bonds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Across the 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By Dwelling Type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Bonds - Across the Nation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27300"/>
            <a:ext cx="60770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Bonds - Per Region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45000"/>
            <a:ext cx="6550200" cy="32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Bonds - Per Territory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91875"/>
            <a:ext cx="6656451" cy="33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vs Lodged Bonds - Across the Nation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62750"/>
            <a:ext cx="60770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