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397000"/>
  <p:notesSz cx="7772400" cy="139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433070"/>
            <a:ext cx="66065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782320"/>
            <a:ext cx="5440680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321310"/>
            <a:ext cx="3380994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321310"/>
            <a:ext cx="3380994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1559" y="401599"/>
            <a:ext cx="1750060" cy="502920"/>
          </a:xfrm>
          <a:custGeom>
            <a:avLst/>
            <a:gdLst/>
            <a:ahLst/>
            <a:cxnLst/>
            <a:rect l="l" t="t" r="r" b="b"/>
            <a:pathLst>
              <a:path w="1750060" h="502919">
                <a:moveTo>
                  <a:pt x="1731264" y="502920"/>
                </a:moveTo>
                <a:lnTo>
                  <a:pt x="18288" y="502920"/>
                </a:lnTo>
                <a:lnTo>
                  <a:pt x="9144" y="499872"/>
                </a:lnTo>
                <a:lnTo>
                  <a:pt x="3048" y="490728"/>
                </a:lnTo>
                <a:lnTo>
                  <a:pt x="0" y="481584"/>
                </a:lnTo>
                <a:lnTo>
                  <a:pt x="0" y="21336"/>
                </a:lnTo>
                <a:lnTo>
                  <a:pt x="3048" y="9144"/>
                </a:lnTo>
                <a:lnTo>
                  <a:pt x="9144" y="3048"/>
                </a:lnTo>
                <a:lnTo>
                  <a:pt x="18288" y="0"/>
                </a:lnTo>
                <a:lnTo>
                  <a:pt x="1731264" y="0"/>
                </a:lnTo>
                <a:lnTo>
                  <a:pt x="1740408" y="3048"/>
                </a:lnTo>
                <a:lnTo>
                  <a:pt x="1746504" y="9144"/>
                </a:lnTo>
                <a:lnTo>
                  <a:pt x="1749552" y="21336"/>
                </a:lnTo>
                <a:lnTo>
                  <a:pt x="1749552" y="481584"/>
                </a:lnTo>
                <a:lnTo>
                  <a:pt x="1746504" y="490728"/>
                </a:lnTo>
                <a:lnTo>
                  <a:pt x="1740408" y="499872"/>
                </a:lnTo>
                <a:lnTo>
                  <a:pt x="1731264" y="5029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48499" y="400075"/>
            <a:ext cx="1755775" cy="506095"/>
          </a:xfrm>
          <a:custGeom>
            <a:avLst/>
            <a:gdLst/>
            <a:ahLst/>
            <a:cxnLst/>
            <a:rect l="l" t="t" r="r" b="b"/>
            <a:pathLst>
              <a:path w="1755775" h="506094">
                <a:moveTo>
                  <a:pt x="1754136" y="22860"/>
                </a:moveTo>
                <a:lnTo>
                  <a:pt x="1752752" y="14363"/>
                </a:lnTo>
                <a:lnTo>
                  <a:pt x="1748802" y="7429"/>
                </a:lnTo>
                <a:lnTo>
                  <a:pt x="1742554" y="2501"/>
                </a:lnTo>
                <a:lnTo>
                  <a:pt x="1734324" y="0"/>
                </a:lnTo>
                <a:lnTo>
                  <a:pt x="21348" y="0"/>
                </a:lnTo>
                <a:lnTo>
                  <a:pt x="21348" y="3048"/>
                </a:lnTo>
                <a:lnTo>
                  <a:pt x="1734324" y="3048"/>
                </a:lnTo>
                <a:lnTo>
                  <a:pt x="1740801" y="5295"/>
                </a:lnTo>
                <a:lnTo>
                  <a:pt x="1746135" y="9525"/>
                </a:lnTo>
                <a:lnTo>
                  <a:pt x="1749755" y="15481"/>
                </a:lnTo>
                <a:lnTo>
                  <a:pt x="1751088" y="22860"/>
                </a:lnTo>
                <a:lnTo>
                  <a:pt x="1754136" y="22860"/>
                </a:lnTo>
                <a:close/>
              </a:path>
              <a:path w="1755775" h="506094">
                <a:moveTo>
                  <a:pt x="1755648" y="489216"/>
                </a:moveTo>
                <a:lnTo>
                  <a:pt x="1754124" y="483120"/>
                </a:lnTo>
                <a:lnTo>
                  <a:pt x="1754124" y="22872"/>
                </a:lnTo>
                <a:lnTo>
                  <a:pt x="1751088" y="22872"/>
                </a:lnTo>
                <a:lnTo>
                  <a:pt x="1751088" y="483120"/>
                </a:lnTo>
                <a:lnTo>
                  <a:pt x="1752600" y="487692"/>
                </a:lnTo>
                <a:lnTo>
                  <a:pt x="1751076" y="493788"/>
                </a:lnTo>
                <a:lnTo>
                  <a:pt x="1746504" y="496836"/>
                </a:lnTo>
                <a:lnTo>
                  <a:pt x="1743456" y="501408"/>
                </a:lnTo>
                <a:lnTo>
                  <a:pt x="1738884" y="502932"/>
                </a:lnTo>
                <a:lnTo>
                  <a:pt x="1734324" y="502932"/>
                </a:lnTo>
                <a:lnTo>
                  <a:pt x="21348" y="502920"/>
                </a:lnTo>
                <a:lnTo>
                  <a:pt x="14871" y="500684"/>
                </a:lnTo>
                <a:lnTo>
                  <a:pt x="9537" y="496443"/>
                </a:lnTo>
                <a:lnTo>
                  <a:pt x="5918" y="490499"/>
                </a:lnTo>
                <a:lnTo>
                  <a:pt x="4584" y="483108"/>
                </a:lnTo>
                <a:lnTo>
                  <a:pt x="4572" y="22872"/>
                </a:lnTo>
                <a:lnTo>
                  <a:pt x="4572" y="12204"/>
                </a:lnTo>
                <a:lnTo>
                  <a:pt x="9144" y="9156"/>
                </a:lnTo>
                <a:lnTo>
                  <a:pt x="10160" y="7632"/>
                </a:lnTo>
                <a:lnTo>
                  <a:pt x="12192" y="4584"/>
                </a:lnTo>
                <a:lnTo>
                  <a:pt x="16764" y="3060"/>
                </a:lnTo>
                <a:lnTo>
                  <a:pt x="21336" y="3060"/>
                </a:lnTo>
                <a:lnTo>
                  <a:pt x="21336" y="12"/>
                </a:lnTo>
                <a:lnTo>
                  <a:pt x="15240" y="12"/>
                </a:lnTo>
                <a:lnTo>
                  <a:pt x="10668" y="3060"/>
                </a:lnTo>
                <a:lnTo>
                  <a:pt x="6096" y="7632"/>
                </a:lnTo>
                <a:lnTo>
                  <a:pt x="0" y="16776"/>
                </a:lnTo>
                <a:lnTo>
                  <a:pt x="1524" y="22872"/>
                </a:lnTo>
                <a:lnTo>
                  <a:pt x="1524" y="483120"/>
                </a:lnTo>
                <a:lnTo>
                  <a:pt x="2908" y="490969"/>
                </a:lnTo>
                <a:lnTo>
                  <a:pt x="6870" y="497967"/>
                </a:lnTo>
                <a:lnTo>
                  <a:pt x="13106" y="503262"/>
                </a:lnTo>
                <a:lnTo>
                  <a:pt x="21348" y="505968"/>
                </a:lnTo>
                <a:lnTo>
                  <a:pt x="1734312" y="505968"/>
                </a:lnTo>
                <a:lnTo>
                  <a:pt x="1740408" y="505980"/>
                </a:lnTo>
                <a:lnTo>
                  <a:pt x="1744980" y="502932"/>
                </a:lnTo>
                <a:lnTo>
                  <a:pt x="1749552" y="498360"/>
                </a:lnTo>
                <a:lnTo>
                  <a:pt x="1755648" y="489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55880"/>
            <a:ext cx="699516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321310"/>
            <a:ext cx="6995160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1299210"/>
            <a:ext cx="2487168" cy="6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1299210"/>
            <a:ext cx="1787652" cy="6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1299210"/>
            <a:ext cx="1787652" cy="6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283" y="340197"/>
            <a:ext cx="32512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inst_decoder_block</a:t>
            </a:r>
            <a:endParaRPr sz="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0860" y="890362"/>
            <a:ext cx="25209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e</a:t>
            </a:r>
            <a:r>
              <a:rPr dirty="0" sz="250" spc="15">
                <a:latin typeface="Arial"/>
                <a:cs typeface="Arial"/>
              </a:rPr>
              <a:t>c</a:t>
            </a:r>
            <a:r>
              <a:rPr dirty="0" sz="250" spc="10">
                <a:latin typeface="Arial"/>
                <a:cs typeface="Arial"/>
              </a:rPr>
              <a:t>o</a:t>
            </a: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er_</a:t>
            </a:r>
            <a:r>
              <a:rPr dirty="0" sz="250">
                <a:latin typeface="Arial"/>
                <a:cs typeface="Arial"/>
              </a:rPr>
              <a:t>b</a:t>
            </a:r>
            <a:r>
              <a:rPr dirty="0" sz="250" spc="-10">
                <a:latin typeface="Arial"/>
                <a:cs typeface="Arial"/>
              </a:rPr>
              <a:t>l</a:t>
            </a:r>
            <a:r>
              <a:rPr dirty="0" sz="250" spc="10">
                <a:latin typeface="Arial"/>
                <a:cs typeface="Arial"/>
              </a:rPr>
              <a:t>o</a:t>
            </a:r>
            <a:r>
              <a:rPr dirty="0" sz="250" spc="15">
                <a:latin typeface="Arial"/>
                <a:cs typeface="Arial"/>
              </a:rPr>
              <a:t>c</a:t>
            </a:r>
            <a:r>
              <a:rPr dirty="0" sz="250" spc="10">
                <a:latin typeface="Arial"/>
                <a:cs typeface="Arial"/>
              </a:rPr>
              <a:t>k</a:t>
            </a:r>
            <a:endParaRPr sz="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7175" y="48846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4" y="3048"/>
                </a:moveTo>
                <a:lnTo>
                  <a:pt x="0" y="3048"/>
                </a:lnTo>
                <a:lnTo>
                  <a:pt x="0" y="0"/>
                </a:lnTo>
                <a:lnTo>
                  <a:pt x="24384" y="0"/>
                </a:lnTo>
                <a:lnTo>
                  <a:pt x="2438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0947" y="433150"/>
            <a:ext cx="6159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1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7175" y="68353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4" y="3048"/>
                </a:moveTo>
                <a:lnTo>
                  <a:pt x="0" y="3048"/>
                </a:lnTo>
                <a:lnTo>
                  <a:pt x="0" y="0"/>
                </a:lnTo>
                <a:lnTo>
                  <a:pt x="24384" y="0"/>
                </a:lnTo>
                <a:lnTo>
                  <a:pt x="2438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9236" y="628222"/>
            <a:ext cx="4191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d</a:t>
            </a:r>
            <a:endParaRPr sz="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7175" y="72925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4" y="3048"/>
                </a:moveTo>
                <a:lnTo>
                  <a:pt x="0" y="3048"/>
                </a:lnTo>
                <a:lnTo>
                  <a:pt x="0" y="0"/>
                </a:lnTo>
                <a:lnTo>
                  <a:pt x="24384" y="0"/>
                </a:lnTo>
                <a:lnTo>
                  <a:pt x="2438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3995" y="676990"/>
            <a:ext cx="5778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>
                <a:latin typeface="Arial"/>
                <a:cs typeface="Arial"/>
              </a:rPr>
              <a:t>r</a:t>
            </a:r>
            <a:r>
              <a:rPr dirty="0" sz="200" spc="10">
                <a:latin typeface="Arial"/>
                <a:cs typeface="Arial"/>
              </a:rPr>
              <a:t>st</a:t>
            </a:r>
            <a:endParaRPr sz="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1111" y="63477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4" y="3048"/>
                </a:moveTo>
                <a:lnTo>
                  <a:pt x="0" y="3048"/>
                </a:lnTo>
                <a:lnTo>
                  <a:pt x="0" y="0"/>
                </a:lnTo>
                <a:lnTo>
                  <a:pt x="24384" y="0"/>
                </a:lnTo>
                <a:lnTo>
                  <a:pt x="2438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09748" y="579454"/>
            <a:ext cx="11366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u</a:t>
            </a:r>
            <a:r>
              <a:rPr dirty="0" sz="200" spc="20">
                <a:latin typeface="Arial"/>
                <a:cs typeface="Arial"/>
              </a:rPr>
              <a:t>pd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e</a:t>
            </a:r>
            <a:endParaRPr sz="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01111" y="682015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384" y="6095"/>
                </a:moveTo>
                <a:lnTo>
                  <a:pt x="0" y="6095"/>
                </a:lnTo>
                <a:lnTo>
                  <a:pt x="0" y="0"/>
                </a:lnTo>
                <a:lnTo>
                  <a:pt x="24384" y="0"/>
                </a:lnTo>
                <a:lnTo>
                  <a:pt x="2438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09748" y="628222"/>
            <a:ext cx="9588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>
                <a:latin typeface="Arial"/>
                <a:cs typeface="Arial"/>
              </a:rPr>
              <a:t>z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5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51560" y="156235"/>
            <a:ext cx="6055360" cy="1049020"/>
            <a:chOff x="1051560" y="156235"/>
            <a:chExt cx="6055360" cy="1049020"/>
          </a:xfrm>
        </p:grpSpPr>
        <p:sp>
          <p:nvSpPr>
            <p:cNvPr id="15" name="object 15"/>
            <p:cNvSpPr/>
            <p:nvPr/>
          </p:nvSpPr>
          <p:spPr>
            <a:xfrm>
              <a:off x="1051560" y="488467"/>
              <a:ext cx="1750060" cy="243840"/>
            </a:xfrm>
            <a:custGeom>
              <a:avLst/>
              <a:gdLst/>
              <a:ahLst/>
              <a:cxnLst/>
              <a:rect l="l" t="t" r="r" b="b"/>
              <a:pathLst>
                <a:path w="1750060" h="243840">
                  <a:moveTo>
                    <a:pt x="24371" y="240792"/>
                  </a:moveTo>
                  <a:lnTo>
                    <a:pt x="0" y="240792"/>
                  </a:lnTo>
                  <a:lnTo>
                    <a:pt x="0" y="243840"/>
                  </a:lnTo>
                  <a:lnTo>
                    <a:pt x="24371" y="243840"/>
                  </a:lnTo>
                  <a:lnTo>
                    <a:pt x="24371" y="240792"/>
                  </a:lnTo>
                  <a:close/>
                </a:path>
                <a:path w="1750060" h="243840">
                  <a:moveTo>
                    <a:pt x="24371" y="195072"/>
                  </a:moveTo>
                  <a:lnTo>
                    <a:pt x="0" y="195072"/>
                  </a:lnTo>
                  <a:lnTo>
                    <a:pt x="0" y="198132"/>
                  </a:lnTo>
                  <a:lnTo>
                    <a:pt x="24371" y="198132"/>
                  </a:lnTo>
                  <a:lnTo>
                    <a:pt x="24371" y="195072"/>
                  </a:lnTo>
                  <a:close/>
                </a:path>
                <a:path w="1750060" h="243840">
                  <a:moveTo>
                    <a:pt x="24371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4371" y="3048"/>
                  </a:lnTo>
                  <a:lnTo>
                    <a:pt x="24371" y="0"/>
                  </a:lnTo>
                  <a:close/>
                </a:path>
                <a:path w="1750060" h="243840">
                  <a:moveTo>
                    <a:pt x="1749539" y="193560"/>
                  </a:moveTo>
                  <a:lnTo>
                    <a:pt x="1725155" y="193560"/>
                  </a:lnTo>
                  <a:lnTo>
                    <a:pt x="1725155" y="199644"/>
                  </a:lnTo>
                  <a:lnTo>
                    <a:pt x="1749539" y="199644"/>
                  </a:lnTo>
                  <a:lnTo>
                    <a:pt x="1749539" y="193560"/>
                  </a:lnTo>
                  <a:close/>
                </a:path>
                <a:path w="1750060" h="243840">
                  <a:moveTo>
                    <a:pt x="1749539" y="146316"/>
                  </a:moveTo>
                  <a:lnTo>
                    <a:pt x="1725155" y="146316"/>
                  </a:lnTo>
                  <a:lnTo>
                    <a:pt x="1725155" y="149364"/>
                  </a:lnTo>
                  <a:lnTo>
                    <a:pt x="1749539" y="149364"/>
                  </a:lnTo>
                  <a:lnTo>
                    <a:pt x="1749539" y="146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30951" y="157759"/>
              <a:ext cx="1774189" cy="1045844"/>
            </a:xfrm>
            <a:custGeom>
              <a:avLst/>
              <a:gdLst/>
              <a:ahLst/>
              <a:cxnLst/>
              <a:rect l="l" t="t" r="r" b="b"/>
              <a:pathLst>
                <a:path w="1774190" h="1045844">
                  <a:moveTo>
                    <a:pt x="1755647" y="1045464"/>
                  </a:moveTo>
                  <a:lnTo>
                    <a:pt x="18288" y="1045464"/>
                  </a:lnTo>
                  <a:lnTo>
                    <a:pt x="9144" y="1042416"/>
                  </a:lnTo>
                  <a:lnTo>
                    <a:pt x="3048" y="1036320"/>
                  </a:lnTo>
                  <a:lnTo>
                    <a:pt x="0" y="1027175"/>
                  </a:lnTo>
                  <a:lnTo>
                    <a:pt x="0" y="18288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8288" y="0"/>
                  </a:lnTo>
                  <a:lnTo>
                    <a:pt x="1755647" y="0"/>
                  </a:lnTo>
                  <a:lnTo>
                    <a:pt x="1764792" y="3048"/>
                  </a:lnTo>
                  <a:lnTo>
                    <a:pt x="1770888" y="9144"/>
                  </a:lnTo>
                  <a:lnTo>
                    <a:pt x="1773936" y="18288"/>
                  </a:lnTo>
                  <a:lnTo>
                    <a:pt x="1773936" y="1027175"/>
                  </a:lnTo>
                  <a:lnTo>
                    <a:pt x="1770888" y="1036320"/>
                  </a:lnTo>
                  <a:lnTo>
                    <a:pt x="1764792" y="1042416"/>
                  </a:lnTo>
                  <a:lnTo>
                    <a:pt x="1755647" y="104546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29415" y="156248"/>
              <a:ext cx="1777364" cy="1049020"/>
            </a:xfrm>
            <a:custGeom>
              <a:avLst/>
              <a:gdLst/>
              <a:ahLst/>
              <a:cxnLst/>
              <a:rect l="l" t="t" r="r" b="b"/>
              <a:pathLst>
                <a:path w="1777365" h="1049020">
                  <a:moveTo>
                    <a:pt x="1776996" y="15240"/>
                  </a:moveTo>
                  <a:lnTo>
                    <a:pt x="1775472" y="9144"/>
                  </a:lnTo>
                  <a:lnTo>
                    <a:pt x="1770900" y="6096"/>
                  </a:lnTo>
                  <a:lnTo>
                    <a:pt x="1767852" y="1524"/>
                  </a:lnTo>
                  <a:lnTo>
                    <a:pt x="1761756" y="0"/>
                  </a:lnTo>
                  <a:lnTo>
                    <a:pt x="1757184" y="0"/>
                  </a:lnTo>
                  <a:lnTo>
                    <a:pt x="19812" y="0"/>
                  </a:lnTo>
                  <a:lnTo>
                    <a:pt x="19812" y="3035"/>
                  </a:lnTo>
                  <a:lnTo>
                    <a:pt x="1757184" y="3035"/>
                  </a:lnTo>
                  <a:lnTo>
                    <a:pt x="1761756" y="3048"/>
                  </a:lnTo>
                  <a:lnTo>
                    <a:pt x="1766328" y="4572"/>
                  </a:lnTo>
                  <a:lnTo>
                    <a:pt x="1769376" y="7620"/>
                  </a:lnTo>
                  <a:lnTo>
                    <a:pt x="1772424" y="10668"/>
                  </a:lnTo>
                  <a:lnTo>
                    <a:pt x="1773948" y="15240"/>
                  </a:lnTo>
                  <a:lnTo>
                    <a:pt x="1773948" y="19799"/>
                  </a:lnTo>
                  <a:lnTo>
                    <a:pt x="1773948" y="1028700"/>
                  </a:lnTo>
                  <a:lnTo>
                    <a:pt x="1773948" y="1033272"/>
                  </a:lnTo>
                  <a:lnTo>
                    <a:pt x="1772424" y="1037844"/>
                  </a:lnTo>
                  <a:lnTo>
                    <a:pt x="1766328" y="1043940"/>
                  </a:lnTo>
                  <a:lnTo>
                    <a:pt x="1761756" y="1045464"/>
                  </a:lnTo>
                  <a:lnTo>
                    <a:pt x="1757184" y="1045464"/>
                  </a:lnTo>
                  <a:lnTo>
                    <a:pt x="19812" y="1045464"/>
                  </a:lnTo>
                  <a:lnTo>
                    <a:pt x="10668" y="1045464"/>
                  </a:lnTo>
                  <a:lnTo>
                    <a:pt x="3048" y="1037844"/>
                  </a:lnTo>
                  <a:lnTo>
                    <a:pt x="3048" y="1028700"/>
                  </a:lnTo>
                  <a:lnTo>
                    <a:pt x="3060" y="19799"/>
                  </a:lnTo>
                  <a:lnTo>
                    <a:pt x="12" y="19799"/>
                  </a:lnTo>
                  <a:lnTo>
                    <a:pt x="12" y="1028700"/>
                  </a:lnTo>
                  <a:lnTo>
                    <a:pt x="1600" y="1036294"/>
                  </a:lnTo>
                  <a:lnTo>
                    <a:pt x="5905" y="1042606"/>
                  </a:lnTo>
                  <a:lnTo>
                    <a:pt x="12217" y="1046911"/>
                  </a:lnTo>
                  <a:lnTo>
                    <a:pt x="19812" y="1048512"/>
                  </a:lnTo>
                  <a:lnTo>
                    <a:pt x="1757184" y="1048512"/>
                  </a:lnTo>
                  <a:lnTo>
                    <a:pt x="1761756" y="1048512"/>
                  </a:lnTo>
                  <a:lnTo>
                    <a:pt x="1767852" y="1046988"/>
                  </a:lnTo>
                  <a:lnTo>
                    <a:pt x="1770900" y="1042416"/>
                  </a:lnTo>
                  <a:lnTo>
                    <a:pt x="1775472" y="1039368"/>
                  </a:lnTo>
                  <a:lnTo>
                    <a:pt x="1776996" y="1033272"/>
                  </a:lnTo>
                  <a:lnTo>
                    <a:pt x="1776996" y="1028700"/>
                  </a:lnTo>
                  <a:lnTo>
                    <a:pt x="1776996" y="19812"/>
                  </a:lnTo>
                  <a:lnTo>
                    <a:pt x="1776996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93967" y="93309"/>
            <a:ext cx="25019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>
                <a:latin typeface="Arial"/>
                <a:cs typeface="Arial"/>
              </a:rPr>
              <a:t>n</a:t>
            </a: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_o</a:t>
            </a:r>
            <a:r>
              <a:rPr dirty="0" sz="250" spc="-10">
                <a:latin typeface="Arial"/>
                <a:cs typeface="Arial"/>
              </a:rPr>
              <a:t>l</a:t>
            </a:r>
            <a:r>
              <a:rPr dirty="0" sz="250" spc="10">
                <a:latin typeface="Arial"/>
                <a:cs typeface="Arial"/>
              </a:rPr>
              <a:t>e</a:t>
            </a: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_</a:t>
            </a:r>
            <a:r>
              <a:rPr dirty="0" sz="250" spc="15">
                <a:latin typeface="Arial"/>
                <a:cs typeface="Arial"/>
              </a:rPr>
              <a:t>c</a:t>
            </a:r>
            <a:r>
              <a:rPr dirty="0" sz="250" spc="15">
                <a:latin typeface="Arial"/>
                <a:cs typeface="Arial"/>
              </a:rPr>
              <a:t>om</a:t>
            </a:r>
            <a:endParaRPr sz="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8247" y="1192114"/>
            <a:ext cx="34099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oled_communication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06567" y="35130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260339" y="295990"/>
            <a:ext cx="6159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1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04888" y="205003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113523" y="149686"/>
            <a:ext cx="18542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data_n_cmd</a:t>
            </a:r>
            <a:endParaRPr sz="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04888" y="25377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113523" y="198454"/>
            <a:ext cx="20955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get_next_data</a:t>
            </a:r>
            <a:endParaRPr sz="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04888" y="30253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113523" y="247222"/>
            <a:ext cx="22034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goto_first_data</a:t>
            </a:r>
            <a:endParaRPr sz="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06567" y="74145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181092" y="686134"/>
            <a:ext cx="14224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>
                <a:latin typeface="Arial"/>
                <a:cs typeface="Arial"/>
              </a:rPr>
              <a:t>l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15">
                <a:latin typeface="Arial"/>
                <a:cs typeface="Arial"/>
              </a:rPr>
              <a:t>s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20">
                <a:latin typeface="Arial"/>
                <a:cs typeface="Arial"/>
              </a:rPr>
              <a:t>_d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a</a:t>
            </a:r>
            <a:endParaRPr sz="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04888" y="35130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113523" y="295990"/>
            <a:ext cx="8826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m</a:t>
            </a:r>
            <a:r>
              <a:rPr dirty="0" sz="200" spc="15">
                <a:latin typeface="Arial"/>
                <a:cs typeface="Arial"/>
              </a:rPr>
              <a:t>os</a:t>
            </a:r>
            <a:r>
              <a:rPr dirty="0" sz="200" spc="5">
                <a:latin typeface="Arial"/>
                <a:cs typeface="Arial"/>
              </a:rPr>
              <a:t>i</a:t>
            </a:r>
            <a:endParaRPr sz="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04888" y="400075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113523" y="344758"/>
            <a:ext cx="8699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 spc="10">
                <a:latin typeface="Arial"/>
                <a:cs typeface="Arial"/>
              </a:rPr>
              <a:t>cs</a:t>
            </a:r>
            <a:endParaRPr sz="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04888" y="74145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113523" y="686134"/>
            <a:ext cx="9017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 spc="-5">
                <a:latin typeface="Arial"/>
                <a:cs typeface="Arial"/>
              </a:rPr>
              <a:t>r</a:t>
            </a:r>
            <a:r>
              <a:rPr dirty="0" sz="200" spc="15">
                <a:latin typeface="Arial"/>
                <a:cs typeface="Arial"/>
              </a:rPr>
              <a:t>s</a:t>
            </a:r>
            <a:r>
              <a:rPr dirty="0" sz="200" spc="5">
                <a:latin typeface="Arial"/>
                <a:cs typeface="Arial"/>
              </a:rPr>
              <a:t>t</a:t>
            </a:r>
            <a:endParaRPr sz="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04888" y="79021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113523" y="734902"/>
            <a:ext cx="1117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>
                <a:latin typeface="Arial"/>
                <a:cs typeface="Arial"/>
              </a:rPr>
              <a:t>v</a:t>
            </a:r>
            <a:r>
              <a:rPr dirty="0" sz="200" spc="20">
                <a:latin typeface="Arial"/>
                <a:cs typeface="Arial"/>
              </a:rPr>
              <a:t>b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5">
                <a:latin typeface="Arial"/>
                <a:cs typeface="Arial"/>
              </a:rPr>
              <a:t>t</a:t>
            </a:r>
            <a:endParaRPr sz="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04888" y="83898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113523" y="783670"/>
            <a:ext cx="104139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>
                <a:latin typeface="Arial"/>
                <a:cs typeface="Arial"/>
              </a:rPr>
              <a:t>v</a:t>
            </a:r>
            <a:r>
              <a:rPr dirty="0" sz="200" spc="20">
                <a:latin typeface="Arial"/>
                <a:cs typeface="Arial"/>
              </a:rPr>
              <a:t>d</a:t>
            </a:r>
            <a:r>
              <a:rPr dirty="0" sz="200" spc="15">
                <a:latin typeface="Arial"/>
                <a:cs typeface="Arial"/>
              </a:rPr>
              <a:t>d</a:t>
            </a:r>
            <a:endParaRPr sz="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06567" y="112854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107939" y="1073230"/>
            <a:ext cx="2133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15">
                <a:latin typeface="Arial"/>
                <a:cs typeface="Arial"/>
              </a:rPr>
              <a:t>_c</a:t>
            </a:r>
            <a:r>
              <a:rPr dirty="0" sz="200" spc="5">
                <a:latin typeface="Arial"/>
                <a:cs typeface="Arial"/>
              </a:rPr>
              <a:t>ha</a:t>
            </a:r>
            <a:r>
              <a:rPr dirty="0" sz="200">
                <a:latin typeface="Arial"/>
                <a:cs typeface="Arial"/>
              </a:rPr>
              <a:t>r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r</a:t>
            </a:r>
            <a:endParaRPr sz="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06567" y="1177315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165852" y="1121998"/>
            <a:ext cx="15557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power_off</a:t>
            </a:r>
            <a:endParaRPr sz="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04888" y="887755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113523" y="832438"/>
            <a:ext cx="7683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s</a:t>
            </a:r>
            <a:r>
              <a:rPr dirty="0" sz="200" spc="10">
                <a:latin typeface="Arial"/>
                <a:cs typeface="Arial"/>
              </a:rPr>
              <a:t>clk</a:t>
            </a:r>
            <a:endParaRPr sz="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06567" y="69115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383" y="6096"/>
                </a:moveTo>
                <a:lnTo>
                  <a:pt x="0" y="6096"/>
                </a:lnTo>
                <a:lnTo>
                  <a:pt x="0" y="0"/>
                </a:lnTo>
                <a:lnTo>
                  <a:pt x="24383" y="0"/>
                </a:lnTo>
                <a:lnTo>
                  <a:pt x="2438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223764" y="637366"/>
            <a:ext cx="990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d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7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84803" y="205003"/>
            <a:ext cx="3720465" cy="975360"/>
            <a:chOff x="3384803" y="205003"/>
            <a:chExt cx="3720465" cy="975360"/>
          </a:xfrm>
        </p:grpSpPr>
        <p:sp>
          <p:nvSpPr>
            <p:cNvPr id="49" name="object 49"/>
            <p:cNvSpPr/>
            <p:nvPr/>
          </p:nvSpPr>
          <p:spPr>
            <a:xfrm>
              <a:off x="5330939" y="205016"/>
              <a:ext cx="1774189" cy="975360"/>
            </a:xfrm>
            <a:custGeom>
              <a:avLst/>
              <a:gdLst/>
              <a:ahLst/>
              <a:cxnLst/>
              <a:rect l="l" t="t" r="r" b="b"/>
              <a:pathLst>
                <a:path w="1774190" h="975360">
                  <a:moveTo>
                    <a:pt x="24384" y="972312"/>
                  </a:moveTo>
                  <a:lnTo>
                    <a:pt x="0" y="972312"/>
                  </a:lnTo>
                  <a:lnTo>
                    <a:pt x="0" y="975347"/>
                  </a:lnTo>
                  <a:lnTo>
                    <a:pt x="24384" y="975347"/>
                  </a:lnTo>
                  <a:lnTo>
                    <a:pt x="24384" y="972312"/>
                  </a:lnTo>
                  <a:close/>
                </a:path>
                <a:path w="1774190" h="975360">
                  <a:moveTo>
                    <a:pt x="24384" y="923544"/>
                  </a:moveTo>
                  <a:lnTo>
                    <a:pt x="0" y="923544"/>
                  </a:lnTo>
                  <a:lnTo>
                    <a:pt x="0" y="926579"/>
                  </a:lnTo>
                  <a:lnTo>
                    <a:pt x="24384" y="926579"/>
                  </a:lnTo>
                  <a:lnTo>
                    <a:pt x="24384" y="923544"/>
                  </a:lnTo>
                  <a:close/>
                </a:path>
                <a:path w="1774190" h="975360">
                  <a:moveTo>
                    <a:pt x="24384" y="536448"/>
                  </a:moveTo>
                  <a:lnTo>
                    <a:pt x="0" y="536448"/>
                  </a:lnTo>
                  <a:lnTo>
                    <a:pt x="0" y="539496"/>
                  </a:lnTo>
                  <a:lnTo>
                    <a:pt x="24384" y="539496"/>
                  </a:lnTo>
                  <a:lnTo>
                    <a:pt x="24384" y="536448"/>
                  </a:lnTo>
                  <a:close/>
                </a:path>
                <a:path w="1774190" h="975360">
                  <a:moveTo>
                    <a:pt x="24384" y="486143"/>
                  </a:moveTo>
                  <a:lnTo>
                    <a:pt x="0" y="486143"/>
                  </a:lnTo>
                  <a:lnTo>
                    <a:pt x="0" y="492239"/>
                  </a:lnTo>
                  <a:lnTo>
                    <a:pt x="24384" y="492239"/>
                  </a:lnTo>
                  <a:lnTo>
                    <a:pt x="24384" y="486143"/>
                  </a:lnTo>
                  <a:close/>
                </a:path>
                <a:path w="1774190" h="975360">
                  <a:moveTo>
                    <a:pt x="24384" y="146291"/>
                  </a:moveTo>
                  <a:lnTo>
                    <a:pt x="0" y="146291"/>
                  </a:lnTo>
                  <a:lnTo>
                    <a:pt x="0" y="149339"/>
                  </a:lnTo>
                  <a:lnTo>
                    <a:pt x="24384" y="149339"/>
                  </a:lnTo>
                  <a:lnTo>
                    <a:pt x="24384" y="146291"/>
                  </a:lnTo>
                  <a:close/>
                </a:path>
                <a:path w="1774190" h="975360">
                  <a:moveTo>
                    <a:pt x="1773936" y="682739"/>
                  </a:moveTo>
                  <a:lnTo>
                    <a:pt x="1749552" y="682739"/>
                  </a:lnTo>
                  <a:lnTo>
                    <a:pt x="1749552" y="685800"/>
                  </a:lnTo>
                  <a:lnTo>
                    <a:pt x="1773936" y="685800"/>
                  </a:lnTo>
                  <a:lnTo>
                    <a:pt x="1773936" y="682739"/>
                  </a:lnTo>
                  <a:close/>
                </a:path>
                <a:path w="1774190" h="975360">
                  <a:moveTo>
                    <a:pt x="1773936" y="633984"/>
                  </a:moveTo>
                  <a:lnTo>
                    <a:pt x="1749552" y="633984"/>
                  </a:lnTo>
                  <a:lnTo>
                    <a:pt x="1749552" y="637032"/>
                  </a:lnTo>
                  <a:lnTo>
                    <a:pt x="1773936" y="637032"/>
                  </a:lnTo>
                  <a:lnTo>
                    <a:pt x="1773936" y="633984"/>
                  </a:lnTo>
                  <a:close/>
                </a:path>
                <a:path w="1774190" h="975360">
                  <a:moveTo>
                    <a:pt x="1773936" y="585216"/>
                  </a:moveTo>
                  <a:lnTo>
                    <a:pt x="1749552" y="585216"/>
                  </a:lnTo>
                  <a:lnTo>
                    <a:pt x="1749552" y="588264"/>
                  </a:lnTo>
                  <a:lnTo>
                    <a:pt x="1773936" y="588264"/>
                  </a:lnTo>
                  <a:lnTo>
                    <a:pt x="1773936" y="585216"/>
                  </a:lnTo>
                  <a:close/>
                </a:path>
                <a:path w="1774190" h="975360">
                  <a:moveTo>
                    <a:pt x="1773936" y="536448"/>
                  </a:moveTo>
                  <a:lnTo>
                    <a:pt x="1749552" y="536448"/>
                  </a:lnTo>
                  <a:lnTo>
                    <a:pt x="1749552" y="539496"/>
                  </a:lnTo>
                  <a:lnTo>
                    <a:pt x="1773936" y="539496"/>
                  </a:lnTo>
                  <a:lnTo>
                    <a:pt x="1773936" y="536448"/>
                  </a:lnTo>
                  <a:close/>
                </a:path>
                <a:path w="1774190" h="975360">
                  <a:moveTo>
                    <a:pt x="1773936" y="195059"/>
                  </a:moveTo>
                  <a:lnTo>
                    <a:pt x="1749552" y="195059"/>
                  </a:lnTo>
                  <a:lnTo>
                    <a:pt x="1749552" y="198107"/>
                  </a:lnTo>
                  <a:lnTo>
                    <a:pt x="1773936" y="198107"/>
                  </a:lnTo>
                  <a:lnTo>
                    <a:pt x="1773936" y="195059"/>
                  </a:lnTo>
                  <a:close/>
                </a:path>
                <a:path w="1774190" h="975360">
                  <a:moveTo>
                    <a:pt x="1773936" y="146291"/>
                  </a:moveTo>
                  <a:lnTo>
                    <a:pt x="1749552" y="146291"/>
                  </a:lnTo>
                  <a:lnTo>
                    <a:pt x="1749552" y="149339"/>
                  </a:lnTo>
                  <a:lnTo>
                    <a:pt x="1773936" y="149339"/>
                  </a:lnTo>
                  <a:lnTo>
                    <a:pt x="1773936" y="146291"/>
                  </a:lnTo>
                  <a:close/>
                </a:path>
                <a:path w="1774190" h="975360">
                  <a:moveTo>
                    <a:pt x="1773936" y="97523"/>
                  </a:moveTo>
                  <a:lnTo>
                    <a:pt x="1749552" y="97523"/>
                  </a:lnTo>
                  <a:lnTo>
                    <a:pt x="1749552" y="100584"/>
                  </a:lnTo>
                  <a:lnTo>
                    <a:pt x="1773936" y="100584"/>
                  </a:lnTo>
                  <a:lnTo>
                    <a:pt x="1773936" y="97523"/>
                  </a:lnTo>
                  <a:close/>
                </a:path>
                <a:path w="1774190" h="975360">
                  <a:moveTo>
                    <a:pt x="1773936" y="48768"/>
                  </a:moveTo>
                  <a:lnTo>
                    <a:pt x="1749552" y="48768"/>
                  </a:lnTo>
                  <a:lnTo>
                    <a:pt x="1749552" y="51816"/>
                  </a:lnTo>
                  <a:lnTo>
                    <a:pt x="1773936" y="51816"/>
                  </a:lnTo>
                  <a:lnTo>
                    <a:pt x="1773936" y="48768"/>
                  </a:lnTo>
                  <a:close/>
                </a:path>
                <a:path w="1774190" h="975360">
                  <a:moveTo>
                    <a:pt x="1773936" y="0"/>
                  </a:moveTo>
                  <a:lnTo>
                    <a:pt x="1749552" y="0"/>
                  </a:lnTo>
                  <a:lnTo>
                    <a:pt x="1749552" y="3048"/>
                  </a:lnTo>
                  <a:lnTo>
                    <a:pt x="1773936" y="3048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386327" y="279679"/>
              <a:ext cx="146685" cy="201295"/>
            </a:xfrm>
            <a:custGeom>
              <a:avLst/>
              <a:gdLst/>
              <a:ahLst/>
              <a:cxnLst/>
              <a:rect l="l" t="t" r="r" b="b"/>
              <a:pathLst>
                <a:path w="146685" h="201295">
                  <a:moveTo>
                    <a:pt x="146304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146304" y="0"/>
                  </a:lnTo>
                  <a:lnTo>
                    <a:pt x="146304" y="201167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384791" y="278155"/>
              <a:ext cx="149860" cy="204470"/>
            </a:xfrm>
            <a:custGeom>
              <a:avLst/>
              <a:gdLst/>
              <a:ahLst/>
              <a:cxnLst/>
              <a:rect l="l" t="t" r="r" b="b"/>
              <a:pathLst>
                <a:path w="149860" h="204470">
                  <a:moveTo>
                    <a:pt x="149352" y="0"/>
                  </a:moveTo>
                  <a:lnTo>
                    <a:pt x="146304" y="0"/>
                  </a:lnTo>
                  <a:lnTo>
                    <a:pt x="146304" y="1270"/>
                  </a:lnTo>
                  <a:lnTo>
                    <a:pt x="146304" y="1536"/>
                  </a:lnTo>
                  <a:lnTo>
                    <a:pt x="146304" y="203200"/>
                  </a:lnTo>
                  <a:lnTo>
                    <a:pt x="1524" y="203200"/>
                  </a:lnTo>
                  <a:lnTo>
                    <a:pt x="1524" y="202704"/>
                  </a:lnTo>
                  <a:lnTo>
                    <a:pt x="3048" y="202704"/>
                  </a:lnTo>
                  <a:lnTo>
                    <a:pt x="146304" y="202704"/>
                  </a:lnTo>
                  <a:lnTo>
                    <a:pt x="146304" y="201180"/>
                  </a:lnTo>
                  <a:lnTo>
                    <a:pt x="3048" y="201180"/>
                  </a:lnTo>
                  <a:lnTo>
                    <a:pt x="1524" y="201180"/>
                  </a:lnTo>
                  <a:lnTo>
                    <a:pt x="1524" y="200660"/>
                  </a:lnTo>
                  <a:lnTo>
                    <a:pt x="3048" y="200660"/>
                  </a:lnTo>
                  <a:lnTo>
                    <a:pt x="3048" y="3060"/>
                  </a:lnTo>
                  <a:lnTo>
                    <a:pt x="146304" y="3060"/>
                  </a:lnTo>
                  <a:lnTo>
                    <a:pt x="146304" y="1536"/>
                  </a:lnTo>
                  <a:lnTo>
                    <a:pt x="3048" y="1536"/>
                  </a:lnTo>
                  <a:lnTo>
                    <a:pt x="1524" y="1536"/>
                  </a:lnTo>
                  <a:lnTo>
                    <a:pt x="1524" y="1270"/>
                  </a:lnTo>
                  <a:lnTo>
                    <a:pt x="146304" y="127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00660"/>
                  </a:lnTo>
                  <a:lnTo>
                    <a:pt x="0" y="203200"/>
                  </a:lnTo>
                  <a:lnTo>
                    <a:pt x="0" y="204470"/>
                  </a:lnTo>
                  <a:lnTo>
                    <a:pt x="149352" y="204470"/>
                  </a:lnTo>
                  <a:lnTo>
                    <a:pt x="149352" y="203200"/>
                  </a:lnTo>
                  <a:lnTo>
                    <a:pt x="147828" y="203200"/>
                  </a:lnTo>
                  <a:lnTo>
                    <a:pt x="147828" y="202704"/>
                  </a:lnTo>
                  <a:lnTo>
                    <a:pt x="149352" y="202704"/>
                  </a:lnTo>
                  <a:lnTo>
                    <a:pt x="149352" y="201180"/>
                  </a:lnTo>
                  <a:lnTo>
                    <a:pt x="147828" y="201180"/>
                  </a:lnTo>
                  <a:lnTo>
                    <a:pt x="147828" y="200660"/>
                  </a:lnTo>
                  <a:lnTo>
                    <a:pt x="149352" y="200660"/>
                  </a:lnTo>
                  <a:lnTo>
                    <a:pt x="149352" y="3060"/>
                  </a:lnTo>
                  <a:lnTo>
                    <a:pt x="149352" y="2540"/>
                  </a:lnTo>
                  <a:lnTo>
                    <a:pt x="149352" y="1536"/>
                  </a:lnTo>
                  <a:lnTo>
                    <a:pt x="147828" y="1536"/>
                  </a:lnTo>
                  <a:lnTo>
                    <a:pt x="147828" y="1270"/>
                  </a:lnTo>
                  <a:lnTo>
                    <a:pt x="149352" y="1270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3291332" y="218277"/>
            <a:ext cx="33591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inst_input_converter</a:t>
            </a:r>
            <a:endParaRPr sz="2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27908" y="466689"/>
            <a:ext cx="26289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input_converter</a:t>
            </a:r>
            <a:endParaRPr sz="2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61944" y="357403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315715" y="305134"/>
            <a:ext cx="6159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1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61944" y="45493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227324" y="402670"/>
            <a:ext cx="1498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20">
                <a:latin typeface="Arial"/>
                <a:cs typeface="Arial"/>
              </a:rPr>
              <a:t>_d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a</a:t>
            </a:r>
            <a:endParaRPr sz="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61931" y="404647"/>
            <a:ext cx="195580" cy="6350"/>
          </a:xfrm>
          <a:custGeom>
            <a:avLst/>
            <a:gdLst/>
            <a:ahLst/>
            <a:cxnLst/>
            <a:rect l="l" t="t" r="r" b="b"/>
            <a:pathLst>
              <a:path w="195579" h="6350">
                <a:moveTo>
                  <a:pt x="24384" y="0"/>
                </a:moveTo>
                <a:lnTo>
                  <a:pt x="0" y="0"/>
                </a:lnTo>
                <a:lnTo>
                  <a:pt x="0" y="6108"/>
                </a:lnTo>
                <a:lnTo>
                  <a:pt x="24384" y="6108"/>
                </a:lnTo>
                <a:lnTo>
                  <a:pt x="24384" y="0"/>
                </a:lnTo>
                <a:close/>
              </a:path>
              <a:path w="195579" h="6350">
                <a:moveTo>
                  <a:pt x="195084" y="1536"/>
                </a:moveTo>
                <a:lnTo>
                  <a:pt x="170700" y="1536"/>
                </a:lnTo>
                <a:lnTo>
                  <a:pt x="170700" y="4584"/>
                </a:lnTo>
                <a:lnTo>
                  <a:pt x="195084" y="4584"/>
                </a:lnTo>
                <a:lnTo>
                  <a:pt x="195084" y="1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279140" y="353902"/>
            <a:ext cx="990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d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5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32632" y="35587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383" y="6095"/>
                </a:moveTo>
                <a:lnTo>
                  <a:pt x="0" y="6095"/>
                </a:lnTo>
                <a:lnTo>
                  <a:pt x="0" y="0"/>
                </a:lnTo>
                <a:lnTo>
                  <a:pt x="24383" y="0"/>
                </a:lnTo>
                <a:lnTo>
                  <a:pt x="24383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538220" y="291047"/>
            <a:ext cx="113664" cy="123189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" spc="10">
                <a:latin typeface="Arial"/>
                <a:cs typeface="Arial"/>
              </a:rPr>
              <a:t>q[7:0]</a:t>
            </a:r>
            <a:endParaRPr sz="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" spc="5">
                <a:latin typeface="Arial"/>
                <a:cs typeface="Arial"/>
              </a:rPr>
              <a:t>u</a:t>
            </a:r>
            <a:r>
              <a:rPr dirty="0" sz="200" spc="20">
                <a:latin typeface="Arial"/>
                <a:cs typeface="Arial"/>
              </a:rPr>
              <a:t>pd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259579" y="156235"/>
            <a:ext cx="149860" cy="302260"/>
            <a:chOff x="4259579" y="156235"/>
            <a:chExt cx="149860" cy="302260"/>
          </a:xfrm>
        </p:grpSpPr>
        <p:sp>
          <p:nvSpPr>
            <p:cNvPr id="63" name="object 63"/>
            <p:cNvSpPr/>
            <p:nvPr/>
          </p:nvSpPr>
          <p:spPr>
            <a:xfrm>
              <a:off x="4261103" y="157759"/>
              <a:ext cx="146685" cy="299085"/>
            </a:xfrm>
            <a:custGeom>
              <a:avLst/>
              <a:gdLst/>
              <a:ahLst/>
              <a:cxnLst/>
              <a:rect l="l" t="t" r="r" b="b"/>
              <a:pathLst>
                <a:path w="146685" h="299084">
                  <a:moveTo>
                    <a:pt x="146304" y="298704"/>
                  </a:moveTo>
                  <a:lnTo>
                    <a:pt x="0" y="298704"/>
                  </a:lnTo>
                  <a:lnTo>
                    <a:pt x="0" y="0"/>
                  </a:lnTo>
                  <a:lnTo>
                    <a:pt x="146304" y="0"/>
                  </a:lnTo>
                  <a:lnTo>
                    <a:pt x="146304" y="298704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259567" y="156248"/>
              <a:ext cx="149860" cy="302260"/>
            </a:xfrm>
            <a:custGeom>
              <a:avLst/>
              <a:gdLst/>
              <a:ahLst/>
              <a:cxnLst/>
              <a:rect l="l" t="t" r="r" b="b"/>
              <a:pathLst>
                <a:path w="149860" h="302259">
                  <a:moveTo>
                    <a:pt x="149352" y="0"/>
                  </a:moveTo>
                  <a:lnTo>
                    <a:pt x="146304" y="0"/>
                  </a:lnTo>
                  <a:lnTo>
                    <a:pt x="146304" y="1270"/>
                  </a:lnTo>
                  <a:lnTo>
                    <a:pt x="146304" y="1524"/>
                  </a:lnTo>
                  <a:lnTo>
                    <a:pt x="146304" y="3048"/>
                  </a:lnTo>
                  <a:lnTo>
                    <a:pt x="146304" y="298450"/>
                  </a:lnTo>
                  <a:lnTo>
                    <a:pt x="146304" y="298704"/>
                  </a:lnTo>
                  <a:lnTo>
                    <a:pt x="3048" y="298704"/>
                  </a:lnTo>
                  <a:lnTo>
                    <a:pt x="1524" y="298704"/>
                  </a:lnTo>
                  <a:lnTo>
                    <a:pt x="1524" y="298450"/>
                  </a:lnTo>
                  <a:lnTo>
                    <a:pt x="3048" y="298450"/>
                  </a:lnTo>
                  <a:lnTo>
                    <a:pt x="3048" y="3048"/>
                  </a:lnTo>
                  <a:lnTo>
                    <a:pt x="146304" y="3048"/>
                  </a:lnTo>
                  <a:lnTo>
                    <a:pt x="146304" y="1524"/>
                  </a:lnTo>
                  <a:lnTo>
                    <a:pt x="3048" y="1524"/>
                  </a:lnTo>
                  <a:lnTo>
                    <a:pt x="1524" y="1524"/>
                  </a:lnTo>
                  <a:lnTo>
                    <a:pt x="1524" y="1270"/>
                  </a:lnTo>
                  <a:lnTo>
                    <a:pt x="146304" y="127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98450"/>
                  </a:lnTo>
                  <a:lnTo>
                    <a:pt x="0" y="299720"/>
                  </a:lnTo>
                  <a:lnTo>
                    <a:pt x="0" y="302260"/>
                  </a:lnTo>
                  <a:lnTo>
                    <a:pt x="149352" y="302260"/>
                  </a:lnTo>
                  <a:lnTo>
                    <a:pt x="149352" y="300228"/>
                  </a:lnTo>
                  <a:lnTo>
                    <a:pt x="149352" y="299720"/>
                  </a:lnTo>
                  <a:lnTo>
                    <a:pt x="149352" y="298704"/>
                  </a:lnTo>
                  <a:lnTo>
                    <a:pt x="147828" y="298704"/>
                  </a:lnTo>
                  <a:lnTo>
                    <a:pt x="147828" y="298450"/>
                  </a:lnTo>
                  <a:lnTo>
                    <a:pt x="149352" y="298450"/>
                  </a:lnTo>
                  <a:lnTo>
                    <a:pt x="149352" y="3048"/>
                  </a:lnTo>
                  <a:lnTo>
                    <a:pt x="149352" y="2540"/>
                  </a:lnTo>
                  <a:lnTo>
                    <a:pt x="149352" y="1524"/>
                  </a:lnTo>
                  <a:lnTo>
                    <a:pt x="147828" y="1524"/>
                  </a:lnTo>
                  <a:lnTo>
                    <a:pt x="147828" y="1270"/>
                  </a:lnTo>
                  <a:lnTo>
                    <a:pt x="149352" y="1270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4126484" y="96357"/>
            <a:ext cx="41529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>
                <a:latin typeface="Arial"/>
                <a:cs typeface="Arial"/>
              </a:rPr>
              <a:t>n</a:t>
            </a: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5">
                <a:latin typeface="Arial"/>
                <a:cs typeface="Arial"/>
              </a:rPr>
              <a:t>_i</a:t>
            </a:r>
            <a:r>
              <a:rPr dirty="0" sz="250" spc="5">
                <a:latin typeface="Arial"/>
                <a:cs typeface="Arial"/>
              </a:rPr>
              <a:t>m</a:t>
            </a:r>
            <a:r>
              <a:rPr dirty="0" sz="250" spc="10">
                <a:latin typeface="Arial"/>
                <a:cs typeface="Arial"/>
              </a:rPr>
              <a:t>a</a:t>
            </a:r>
            <a:r>
              <a:rPr dirty="0" sz="250">
                <a:latin typeface="Arial"/>
                <a:cs typeface="Arial"/>
              </a:rPr>
              <a:t>g</a:t>
            </a:r>
            <a:r>
              <a:rPr dirty="0" sz="250" spc="10">
                <a:latin typeface="Arial"/>
                <a:cs typeface="Arial"/>
              </a:rPr>
              <a:t>e_</a:t>
            </a: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a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a_</a:t>
            </a: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o</a:t>
            </a:r>
            <a:r>
              <a:rPr dirty="0" sz="250" spc="10">
                <a:latin typeface="Arial"/>
                <a:cs typeface="Arial"/>
              </a:rPr>
              <a:t>r</a:t>
            </a:r>
            <a:r>
              <a:rPr dirty="0" sz="250" spc="10">
                <a:latin typeface="Arial"/>
                <a:cs typeface="Arial"/>
              </a:rPr>
              <a:t>a</a:t>
            </a:r>
            <a:r>
              <a:rPr dirty="0" sz="250">
                <a:latin typeface="Arial"/>
                <a:cs typeface="Arial"/>
              </a:rPr>
              <a:t>g</a:t>
            </a:r>
            <a:r>
              <a:rPr dirty="0" sz="250" spc="10">
                <a:latin typeface="Arial"/>
                <a:cs typeface="Arial"/>
              </a:rPr>
              <a:t>e</a:t>
            </a:r>
            <a:endParaRPr sz="2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63059" y="442305"/>
            <a:ext cx="34226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 spc="5">
                <a:latin typeface="Arial"/>
                <a:cs typeface="Arial"/>
              </a:rPr>
              <a:t>m</a:t>
            </a:r>
            <a:r>
              <a:rPr dirty="0" sz="250" spc="10">
                <a:latin typeface="Arial"/>
                <a:cs typeface="Arial"/>
              </a:rPr>
              <a:t>a</a:t>
            </a:r>
            <a:r>
              <a:rPr dirty="0" sz="250">
                <a:latin typeface="Arial"/>
                <a:cs typeface="Arial"/>
              </a:rPr>
              <a:t>g</a:t>
            </a:r>
            <a:r>
              <a:rPr dirty="0" sz="250" spc="10">
                <a:latin typeface="Arial"/>
                <a:cs typeface="Arial"/>
              </a:rPr>
              <a:t>e_</a:t>
            </a: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a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a_</a:t>
            </a: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ora</a:t>
            </a:r>
            <a:r>
              <a:rPr dirty="0" sz="250">
                <a:latin typeface="Arial"/>
                <a:cs typeface="Arial"/>
              </a:rPr>
              <a:t>g</a:t>
            </a:r>
            <a:r>
              <a:rPr dirty="0" sz="250" spc="10">
                <a:latin typeface="Arial"/>
                <a:cs typeface="Arial"/>
              </a:rPr>
              <a:t>e</a:t>
            </a:r>
            <a:endParaRPr sz="2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36720" y="235483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190491" y="183214"/>
            <a:ext cx="6159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1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407408" y="28425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412996" y="231982"/>
            <a:ext cx="14224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>
                <a:latin typeface="Arial"/>
                <a:cs typeface="Arial"/>
              </a:rPr>
              <a:t>l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15">
                <a:latin typeface="Arial"/>
                <a:cs typeface="Arial"/>
              </a:rPr>
              <a:t>s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20">
                <a:latin typeface="Arial"/>
                <a:cs typeface="Arial"/>
              </a:rPr>
              <a:t>_d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a</a:t>
            </a:r>
            <a:endParaRPr sz="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407408" y="33301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412996" y="280750"/>
            <a:ext cx="2133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15">
                <a:latin typeface="Arial"/>
                <a:cs typeface="Arial"/>
              </a:rPr>
              <a:t>_c</a:t>
            </a:r>
            <a:r>
              <a:rPr dirty="0" sz="200" spc="5">
                <a:latin typeface="Arial"/>
                <a:cs typeface="Arial"/>
              </a:rPr>
              <a:t>ha</a:t>
            </a:r>
            <a:r>
              <a:rPr dirty="0" sz="200">
                <a:latin typeface="Arial"/>
                <a:cs typeface="Arial"/>
              </a:rPr>
              <a:t>r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r</a:t>
            </a:r>
            <a:endParaRPr sz="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36720" y="33301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102100" y="280750"/>
            <a:ext cx="1498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20">
                <a:latin typeface="Arial"/>
                <a:cs typeface="Arial"/>
              </a:rPr>
              <a:t>_d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a</a:t>
            </a:r>
            <a:endParaRPr sz="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236720" y="38178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004564" y="329518"/>
            <a:ext cx="24765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output_next_data</a:t>
            </a:r>
            <a:endParaRPr sz="2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236720" y="430555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035044" y="378286"/>
            <a:ext cx="21717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read_from_top</a:t>
            </a:r>
            <a:endParaRPr sz="2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36720" y="28272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383" y="6095"/>
                </a:moveTo>
                <a:lnTo>
                  <a:pt x="0" y="6095"/>
                </a:lnTo>
                <a:lnTo>
                  <a:pt x="0" y="0"/>
                </a:lnTo>
                <a:lnTo>
                  <a:pt x="24383" y="0"/>
                </a:lnTo>
                <a:lnTo>
                  <a:pt x="24383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153915" y="231982"/>
            <a:ext cx="990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d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7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407408" y="380263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383" y="6095"/>
                </a:moveTo>
                <a:lnTo>
                  <a:pt x="0" y="6095"/>
                </a:lnTo>
                <a:lnTo>
                  <a:pt x="0" y="0"/>
                </a:lnTo>
                <a:lnTo>
                  <a:pt x="24383" y="0"/>
                </a:lnTo>
                <a:lnTo>
                  <a:pt x="24383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412996" y="329518"/>
            <a:ext cx="990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q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7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68224" y="253771"/>
            <a:ext cx="373380" cy="297180"/>
            <a:chOff x="268224" y="253771"/>
            <a:chExt cx="373380" cy="297180"/>
          </a:xfrm>
        </p:grpSpPr>
        <p:sp>
          <p:nvSpPr>
            <p:cNvPr id="84" name="object 84"/>
            <p:cNvSpPr/>
            <p:nvPr/>
          </p:nvSpPr>
          <p:spPr>
            <a:xfrm>
              <a:off x="268224" y="314731"/>
              <a:ext cx="59690" cy="236220"/>
            </a:xfrm>
            <a:custGeom>
              <a:avLst/>
              <a:gdLst/>
              <a:ahLst/>
              <a:cxnLst/>
              <a:rect l="l" t="t" r="r" b="b"/>
              <a:pathLst>
                <a:path w="59689" h="236220">
                  <a:moveTo>
                    <a:pt x="56388" y="18288"/>
                  </a:moveTo>
                  <a:lnTo>
                    <a:pt x="41148" y="3048"/>
                  </a:lnTo>
                  <a:lnTo>
                    <a:pt x="39624" y="1524"/>
                  </a:lnTo>
                  <a:lnTo>
                    <a:pt x="38100" y="0"/>
                  </a:lnTo>
                  <a:lnTo>
                    <a:pt x="1524" y="0"/>
                  </a:lnTo>
                  <a:lnTo>
                    <a:pt x="1524" y="39624"/>
                  </a:lnTo>
                  <a:lnTo>
                    <a:pt x="38100" y="39624"/>
                  </a:lnTo>
                  <a:lnTo>
                    <a:pt x="39624" y="38100"/>
                  </a:lnTo>
                  <a:lnTo>
                    <a:pt x="36576" y="38100"/>
                  </a:lnTo>
                  <a:lnTo>
                    <a:pt x="35052" y="36576"/>
                  </a:lnTo>
                  <a:lnTo>
                    <a:pt x="4572" y="36576"/>
                  </a:lnTo>
                  <a:lnTo>
                    <a:pt x="4572" y="3048"/>
                  </a:lnTo>
                  <a:lnTo>
                    <a:pt x="35052" y="3048"/>
                  </a:lnTo>
                  <a:lnTo>
                    <a:pt x="51816" y="19812"/>
                  </a:lnTo>
                  <a:lnTo>
                    <a:pt x="35052" y="36576"/>
                  </a:lnTo>
                  <a:lnTo>
                    <a:pt x="36576" y="36576"/>
                  </a:lnTo>
                  <a:lnTo>
                    <a:pt x="41148" y="36576"/>
                  </a:lnTo>
                  <a:lnTo>
                    <a:pt x="56388" y="21336"/>
                  </a:lnTo>
                  <a:lnTo>
                    <a:pt x="56388" y="18288"/>
                  </a:lnTo>
                  <a:close/>
                </a:path>
                <a:path w="59689" h="236220">
                  <a:moveTo>
                    <a:pt x="59436" y="214884"/>
                  </a:moveTo>
                  <a:lnTo>
                    <a:pt x="56388" y="213360"/>
                  </a:lnTo>
                  <a:lnTo>
                    <a:pt x="51816" y="208788"/>
                  </a:lnTo>
                  <a:lnTo>
                    <a:pt x="51816" y="214884"/>
                  </a:lnTo>
                  <a:lnTo>
                    <a:pt x="36576" y="230124"/>
                  </a:lnTo>
                  <a:lnTo>
                    <a:pt x="6096" y="230124"/>
                  </a:lnTo>
                  <a:lnTo>
                    <a:pt x="6096" y="199644"/>
                  </a:lnTo>
                  <a:lnTo>
                    <a:pt x="36576" y="199644"/>
                  </a:lnTo>
                  <a:lnTo>
                    <a:pt x="51816" y="214884"/>
                  </a:lnTo>
                  <a:lnTo>
                    <a:pt x="51816" y="208788"/>
                  </a:lnTo>
                  <a:lnTo>
                    <a:pt x="39624" y="196596"/>
                  </a:lnTo>
                  <a:lnTo>
                    <a:pt x="38100" y="195072"/>
                  </a:lnTo>
                  <a:lnTo>
                    <a:pt x="38100" y="193548"/>
                  </a:lnTo>
                  <a:lnTo>
                    <a:pt x="0" y="193548"/>
                  </a:lnTo>
                  <a:lnTo>
                    <a:pt x="0" y="236220"/>
                  </a:lnTo>
                  <a:lnTo>
                    <a:pt x="38100" y="236220"/>
                  </a:lnTo>
                  <a:lnTo>
                    <a:pt x="38100" y="234696"/>
                  </a:lnTo>
                  <a:lnTo>
                    <a:pt x="39624" y="233172"/>
                  </a:lnTo>
                  <a:lnTo>
                    <a:pt x="56388" y="216408"/>
                  </a:lnTo>
                  <a:lnTo>
                    <a:pt x="59436" y="214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93775" y="255295"/>
              <a:ext cx="146685" cy="104139"/>
            </a:xfrm>
            <a:custGeom>
              <a:avLst/>
              <a:gdLst/>
              <a:ahLst/>
              <a:cxnLst/>
              <a:rect l="l" t="t" r="r" b="b"/>
              <a:pathLst>
                <a:path w="146684" h="104139">
                  <a:moveTo>
                    <a:pt x="146303" y="103632"/>
                  </a:moveTo>
                  <a:lnTo>
                    <a:pt x="0" y="103632"/>
                  </a:lnTo>
                  <a:lnTo>
                    <a:pt x="0" y="0"/>
                  </a:lnTo>
                  <a:lnTo>
                    <a:pt x="146303" y="0"/>
                  </a:lnTo>
                  <a:lnTo>
                    <a:pt x="146303" y="103632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92239" y="253784"/>
              <a:ext cx="149860" cy="106680"/>
            </a:xfrm>
            <a:custGeom>
              <a:avLst/>
              <a:gdLst/>
              <a:ahLst/>
              <a:cxnLst/>
              <a:rect l="l" t="t" r="r" b="b"/>
              <a:pathLst>
                <a:path w="149859" h="106679">
                  <a:moveTo>
                    <a:pt x="149364" y="0"/>
                  </a:moveTo>
                  <a:lnTo>
                    <a:pt x="146316" y="0"/>
                  </a:lnTo>
                  <a:lnTo>
                    <a:pt x="146316" y="1270"/>
                  </a:lnTo>
                  <a:lnTo>
                    <a:pt x="146316" y="1524"/>
                  </a:lnTo>
                  <a:lnTo>
                    <a:pt x="146316" y="3048"/>
                  </a:lnTo>
                  <a:lnTo>
                    <a:pt x="146316" y="103632"/>
                  </a:lnTo>
                  <a:lnTo>
                    <a:pt x="146316" y="105156"/>
                  </a:lnTo>
                  <a:lnTo>
                    <a:pt x="146316" y="105410"/>
                  </a:lnTo>
                  <a:lnTo>
                    <a:pt x="1536" y="105410"/>
                  </a:lnTo>
                  <a:lnTo>
                    <a:pt x="1536" y="105156"/>
                  </a:lnTo>
                  <a:lnTo>
                    <a:pt x="3060" y="105156"/>
                  </a:lnTo>
                  <a:lnTo>
                    <a:pt x="146316" y="105156"/>
                  </a:lnTo>
                  <a:lnTo>
                    <a:pt x="146316" y="103632"/>
                  </a:lnTo>
                  <a:lnTo>
                    <a:pt x="3060" y="103632"/>
                  </a:lnTo>
                  <a:lnTo>
                    <a:pt x="3060" y="3048"/>
                  </a:lnTo>
                  <a:lnTo>
                    <a:pt x="146316" y="3048"/>
                  </a:lnTo>
                  <a:lnTo>
                    <a:pt x="146316" y="1524"/>
                  </a:lnTo>
                  <a:lnTo>
                    <a:pt x="3060" y="1524"/>
                  </a:lnTo>
                  <a:lnTo>
                    <a:pt x="1536" y="1524"/>
                  </a:lnTo>
                  <a:lnTo>
                    <a:pt x="1536" y="1270"/>
                  </a:lnTo>
                  <a:lnTo>
                    <a:pt x="146316" y="1270"/>
                  </a:lnTo>
                  <a:lnTo>
                    <a:pt x="14631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4140"/>
                  </a:lnTo>
                  <a:lnTo>
                    <a:pt x="0" y="105410"/>
                  </a:lnTo>
                  <a:lnTo>
                    <a:pt x="0" y="106680"/>
                  </a:lnTo>
                  <a:lnTo>
                    <a:pt x="149364" y="106680"/>
                  </a:lnTo>
                  <a:lnTo>
                    <a:pt x="149364" y="105410"/>
                  </a:lnTo>
                  <a:lnTo>
                    <a:pt x="147840" y="105410"/>
                  </a:lnTo>
                  <a:lnTo>
                    <a:pt x="147840" y="105156"/>
                  </a:lnTo>
                  <a:lnTo>
                    <a:pt x="149364" y="105156"/>
                  </a:lnTo>
                  <a:lnTo>
                    <a:pt x="149364" y="104140"/>
                  </a:lnTo>
                  <a:lnTo>
                    <a:pt x="149364" y="103632"/>
                  </a:lnTo>
                  <a:lnTo>
                    <a:pt x="149364" y="3048"/>
                  </a:lnTo>
                  <a:lnTo>
                    <a:pt x="149364" y="2540"/>
                  </a:lnTo>
                  <a:lnTo>
                    <a:pt x="149364" y="1524"/>
                  </a:lnTo>
                  <a:lnTo>
                    <a:pt x="147840" y="1524"/>
                  </a:lnTo>
                  <a:lnTo>
                    <a:pt x="147840" y="1270"/>
                  </a:lnTo>
                  <a:lnTo>
                    <a:pt x="149364" y="1270"/>
                  </a:lnTo>
                  <a:lnTo>
                    <a:pt x="149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28448" y="299049"/>
            <a:ext cx="22987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15">
                <a:latin typeface="Arial"/>
                <a:cs typeface="Arial"/>
              </a:rPr>
              <a:t>CL</a:t>
            </a:r>
            <a:r>
              <a:rPr dirty="0" sz="250" spc="10">
                <a:latin typeface="Arial"/>
                <a:cs typeface="Arial"/>
              </a:rPr>
              <a:t>K</a:t>
            </a:r>
            <a:r>
              <a:rPr dirty="0" sz="250" spc="15">
                <a:latin typeface="Arial"/>
                <a:cs typeface="Arial"/>
              </a:rPr>
              <a:t>100MHZ</a:t>
            </a:r>
            <a:endParaRPr sz="2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9887" y="490384"/>
            <a:ext cx="138430" cy="11683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250">
                <a:latin typeface="Arial"/>
                <a:cs typeface="Arial"/>
              </a:rPr>
              <a:t>b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>
                <a:latin typeface="Arial"/>
                <a:cs typeface="Arial"/>
              </a:rPr>
              <a:t>n</a:t>
            </a:r>
            <a:r>
              <a:rPr dirty="0" sz="250">
                <a:latin typeface="Arial"/>
                <a:cs typeface="Arial"/>
              </a:rPr>
              <a:t>[</a:t>
            </a:r>
            <a:r>
              <a:rPr dirty="0" sz="250" spc="10">
                <a:latin typeface="Arial"/>
                <a:cs typeface="Arial"/>
              </a:rPr>
              <a:t>3</a:t>
            </a:r>
            <a:r>
              <a:rPr dirty="0" sz="250">
                <a:latin typeface="Arial"/>
                <a:cs typeface="Arial"/>
              </a:rPr>
              <a:t>:</a:t>
            </a:r>
            <a:r>
              <a:rPr dirty="0" sz="250" spc="10">
                <a:latin typeface="Arial"/>
                <a:cs typeface="Arial"/>
              </a:rPr>
              <a:t>0]</a:t>
            </a:r>
            <a:endParaRPr sz="25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60"/>
              </a:spcBef>
            </a:pPr>
            <a:r>
              <a:rPr dirty="0" sz="250" spc="5">
                <a:latin typeface="Arial"/>
                <a:cs typeface="Arial"/>
              </a:rPr>
              <a:t>sw[3:0]</a:t>
            </a:r>
            <a:endParaRPr sz="2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2787" y="193893"/>
            <a:ext cx="20764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inst_clk_wiz</a:t>
            </a:r>
            <a:endParaRPr sz="2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79551" y="347817"/>
            <a:ext cx="17335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15">
                <a:latin typeface="Arial"/>
                <a:cs typeface="Arial"/>
              </a:rPr>
              <a:t>c</a:t>
            </a:r>
            <a:r>
              <a:rPr dirty="0" sz="250" spc="-10">
                <a:latin typeface="Arial"/>
                <a:cs typeface="Arial"/>
              </a:rPr>
              <a:t>l</a:t>
            </a:r>
            <a:r>
              <a:rPr dirty="0" sz="250">
                <a:latin typeface="Arial"/>
                <a:cs typeface="Arial"/>
              </a:rPr>
              <a:t>k</a:t>
            </a:r>
            <a:r>
              <a:rPr dirty="0" sz="250" spc="10">
                <a:latin typeface="Arial"/>
                <a:cs typeface="Arial"/>
              </a:rPr>
              <a:t>_</a:t>
            </a:r>
            <a:r>
              <a:rPr dirty="0" sz="250" spc="-5">
                <a:latin typeface="Arial"/>
                <a:cs typeface="Arial"/>
              </a:rPr>
              <a:t>w</a:t>
            </a: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>
                <a:latin typeface="Arial"/>
                <a:cs typeface="Arial"/>
              </a:rPr>
              <a:t>z</a:t>
            </a:r>
            <a:r>
              <a:rPr dirty="0" sz="250" spc="10">
                <a:latin typeface="Arial"/>
                <a:cs typeface="Arial"/>
              </a:rPr>
              <a:t>_0</a:t>
            </a:r>
            <a:endParaRPr sz="2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69391" y="33301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4" y="3047"/>
                </a:moveTo>
                <a:lnTo>
                  <a:pt x="0" y="3047"/>
                </a:lnTo>
                <a:lnTo>
                  <a:pt x="0" y="0"/>
                </a:lnTo>
                <a:lnTo>
                  <a:pt x="24384" y="0"/>
                </a:lnTo>
                <a:lnTo>
                  <a:pt x="2438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368300" y="280750"/>
            <a:ext cx="11493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clk_in1</a:t>
            </a:r>
            <a:endParaRPr sz="2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40079" y="33301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4" y="3047"/>
                </a:moveTo>
                <a:lnTo>
                  <a:pt x="0" y="3047"/>
                </a:lnTo>
                <a:lnTo>
                  <a:pt x="0" y="0"/>
                </a:lnTo>
                <a:lnTo>
                  <a:pt x="24384" y="0"/>
                </a:lnTo>
                <a:lnTo>
                  <a:pt x="2438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645668" y="280750"/>
            <a:ext cx="13335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>
                <a:latin typeface="Arial"/>
                <a:cs typeface="Arial"/>
              </a:rPr>
              <a:t>k</a:t>
            </a:r>
            <a:r>
              <a:rPr dirty="0" sz="200" spc="20">
                <a:latin typeface="Arial"/>
                <a:cs typeface="Arial"/>
              </a:rPr>
              <a:t>_o</a:t>
            </a:r>
            <a:r>
              <a:rPr dirty="0" sz="200" spc="5">
                <a:latin typeface="Arial"/>
                <a:cs typeface="Arial"/>
              </a:rPr>
              <a:t>u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1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68224" y="333019"/>
            <a:ext cx="1732914" cy="475615"/>
            <a:chOff x="268224" y="333019"/>
            <a:chExt cx="1732914" cy="475615"/>
          </a:xfrm>
        </p:grpSpPr>
        <p:sp>
          <p:nvSpPr>
            <p:cNvPr id="96" name="object 96"/>
            <p:cNvSpPr/>
            <p:nvPr/>
          </p:nvSpPr>
          <p:spPr>
            <a:xfrm>
              <a:off x="1853183" y="557047"/>
              <a:ext cx="146685" cy="250190"/>
            </a:xfrm>
            <a:custGeom>
              <a:avLst/>
              <a:gdLst/>
              <a:ahLst/>
              <a:cxnLst/>
              <a:rect l="l" t="t" r="r" b="b"/>
              <a:pathLst>
                <a:path w="146685" h="250190">
                  <a:moveTo>
                    <a:pt x="146303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146303" y="0"/>
                  </a:lnTo>
                  <a:lnTo>
                    <a:pt x="146303" y="249935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68224" y="333032"/>
              <a:ext cx="1732914" cy="475615"/>
            </a:xfrm>
            <a:custGeom>
              <a:avLst/>
              <a:gdLst/>
              <a:ahLst/>
              <a:cxnLst/>
              <a:rect l="l" t="t" r="r" b="b"/>
              <a:pathLst>
                <a:path w="1732914" h="475615">
                  <a:moveTo>
                    <a:pt x="59436" y="242303"/>
                  </a:moveTo>
                  <a:lnTo>
                    <a:pt x="56388" y="240779"/>
                  </a:lnTo>
                  <a:lnTo>
                    <a:pt x="51816" y="236207"/>
                  </a:lnTo>
                  <a:lnTo>
                    <a:pt x="51816" y="242303"/>
                  </a:lnTo>
                  <a:lnTo>
                    <a:pt x="36576" y="257543"/>
                  </a:lnTo>
                  <a:lnTo>
                    <a:pt x="6096" y="257543"/>
                  </a:lnTo>
                  <a:lnTo>
                    <a:pt x="6096" y="227063"/>
                  </a:lnTo>
                  <a:lnTo>
                    <a:pt x="36576" y="227063"/>
                  </a:lnTo>
                  <a:lnTo>
                    <a:pt x="51816" y="242303"/>
                  </a:lnTo>
                  <a:lnTo>
                    <a:pt x="51816" y="236207"/>
                  </a:lnTo>
                  <a:lnTo>
                    <a:pt x="39624" y="224015"/>
                  </a:lnTo>
                  <a:lnTo>
                    <a:pt x="38100" y="222491"/>
                  </a:lnTo>
                  <a:lnTo>
                    <a:pt x="38100" y="220967"/>
                  </a:lnTo>
                  <a:lnTo>
                    <a:pt x="0" y="220967"/>
                  </a:lnTo>
                  <a:lnTo>
                    <a:pt x="0" y="263639"/>
                  </a:lnTo>
                  <a:lnTo>
                    <a:pt x="38100" y="263639"/>
                  </a:lnTo>
                  <a:lnTo>
                    <a:pt x="38100" y="262115"/>
                  </a:lnTo>
                  <a:lnTo>
                    <a:pt x="39624" y="260591"/>
                  </a:lnTo>
                  <a:lnTo>
                    <a:pt x="56388" y="243827"/>
                  </a:lnTo>
                  <a:lnTo>
                    <a:pt x="59436" y="242303"/>
                  </a:lnTo>
                  <a:close/>
                </a:path>
                <a:path w="1732914" h="475615">
                  <a:moveTo>
                    <a:pt x="249936" y="0"/>
                  </a:moveTo>
                  <a:lnTo>
                    <a:pt x="225552" y="0"/>
                  </a:lnTo>
                  <a:lnTo>
                    <a:pt x="225552" y="3035"/>
                  </a:lnTo>
                  <a:lnTo>
                    <a:pt x="249936" y="3035"/>
                  </a:lnTo>
                  <a:lnTo>
                    <a:pt x="249936" y="0"/>
                  </a:lnTo>
                  <a:close/>
                </a:path>
                <a:path w="1732914" h="475615">
                  <a:moveTo>
                    <a:pt x="371843" y="0"/>
                  </a:moveTo>
                  <a:lnTo>
                    <a:pt x="347459" y="0"/>
                  </a:lnTo>
                  <a:lnTo>
                    <a:pt x="347459" y="3035"/>
                  </a:lnTo>
                  <a:lnTo>
                    <a:pt x="371843" y="3035"/>
                  </a:lnTo>
                  <a:lnTo>
                    <a:pt x="371843" y="0"/>
                  </a:lnTo>
                  <a:close/>
                </a:path>
                <a:path w="1732914" h="475615">
                  <a:moveTo>
                    <a:pt x="1732775" y="222491"/>
                  </a:moveTo>
                  <a:lnTo>
                    <a:pt x="1729727" y="222491"/>
                  </a:lnTo>
                  <a:lnTo>
                    <a:pt x="1729727" y="223761"/>
                  </a:lnTo>
                  <a:lnTo>
                    <a:pt x="1729727" y="224015"/>
                  </a:lnTo>
                  <a:lnTo>
                    <a:pt x="1729727" y="225539"/>
                  </a:lnTo>
                  <a:lnTo>
                    <a:pt x="1729727" y="472427"/>
                  </a:lnTo>
                  <a:lnTo>
                    <a:pt x="1586471" y="472427"/>
                  </a:lnTo>
                  <a:lnTo>
                    <a:pt x="1586471" y="225539"/>
                  </a:lnTo>
                  <a:lnTo>
                    <a:pt x="1729727" y="225539"/>
                  </a:lnTo>
                  <a:lnTo>
                    <a:pt x="1729727" y="224015"/>
                  </a:lnTo>
                  <a:lnTo>
                    <a:pt x="1586471" y="224015"/>
                  </a:lnTo>
                  <a:lnTo>
                    <a:pt x="1584947" y="224015"/>
                  </a:lnTo>
                  <a:lnTo>
                    <a:pt x="1584947" y="223761"/>
                  </a:lnTo>
                  <a:lnTo>
                    <a:pt x="1729727" y="223761"/>
                  </a:lnTo>
                  <a:lnTo>
                    <a:pt x="1729727" y="222491"/>
                  </a:lnTo>
                  <a:lnTo>
                    <a:pt x="1583423" y="222491"/>
                  </a:lnTo>
                  <a:lnTo>
                    <a:pt x="1583423" y="223761"/>
                  </a:lnTo>
                  <a:lnTo>
                    <a:pt x="1583423" y="225031"/>
                  </a:lnTo>
                  <a:lnTo>
                    <a:pt x="1583423" y="472681"/>
                  </a:lnTo>
                  <a:lnTo>
                    <a:pt x="1583423" y="473951"/>
                  </a:lnTo>
                  <a:lnTo>
                    <a:pt x="1583423" y="475221"/>
                  </a:lnTo>
                  <a:lnTo>
                    <a:pt x="1732775" y="475221"/>
                  </a:lnTo>
                  <a:lnTo>
                    <a:pt x="1732775" y="224015"/>
                  </a:lnTo>
                  <a:lnTo>
                    <a:pt x="1731251" y="224015"/>
                  </a:lnTo>
                  <a:lnTo>
                    <a:pt x="1731251" y="223761"/>
                  </a:lnTo>
                  <a:lnTo>
                    <a:pt x="1732775" y="223761"/>
                  </a:lnTo>
                  <a:lnTo>
                    <a:pt x="1732775" y="222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1768855" y="792825"/>
            <a:ext cx="31305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o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_</a:t>
            </a: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a</a:t>
            </a: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h</a:t>
            </a:r>
            <a:r>
              <a:rPr dirty="0" sz="250" spc="10">
                <a:latin typeface="Arial"/>
                <a:cs typeface="Arial"/>
              </a:rPr>
              <a:t>_</a:t>
            </a: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e</a:t>
            </a:r>
            <a:r>
              <a:rPr dirty="0" sz="250" spc="15">
                <a:latin typeface="Arial"/>
                <a:cs typeface="Arial"/>
              </a:rPr>
              <a:t>c</a:t>
            </a:r>
            <a:r>
              <a:rPr dirty="0" sz="250" spc="10">
                <a:latin typeface="Arial"/>
                <a:cs typeface="Arial"/>
              </a:rPr>
              <a:t>o</a:t>
            </a:r>
            <a:r>
              <a:rPr dirty="0" sz="250">
                <a:latin typeface="Arial"/>
                <a:cs typeface="Arial"/>
              </a:rPr>
              <a:t>d</a:t>
            </a:r>
            <a:r>
              <a:rPr dirty="0" sz="250" spc="10">
                <a:latin typeface="Arial"/>
                <a:cs typeface="Arial"/>
              </a:rPr>
              <a:t>er</a:t>
            </a:r>
            <a:endParaRPr sz="2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828800" y="634784"/>
            <a:ext cx="195580" cy="146685"/>
          </a:xfrm>
          <a:custGeom>
            <a:avLst/>
            <a:gdLst/>
            <a:ahLst/>
            <a:cxnLst/>
            <a:rect l="l" t="t" r="r" b="b"/>
            <a:pathLst>
              <a:path w="195580" h="146684">
                <a:moveTo>
                  <a:pt x="24371" y="94475"/>
                </a:moveTo>
                <a:lnTo>
                  <a:pt x="0" y="94475"/>
                </a:lnTo>
                <a:lnTo>
                  <a:pt x="0" y="97523"/>
                </a:lnTo>
                <a:lnTo>
                  <a:pt x="24371" y="97523"/>
                </a:lnTo>
                <a:lnTo>
                  <a:pt x="24371" y="94475"/>
                </a:lnTo>
                <a:close/>
              </a:path>
              <a:path w="195580" h="146684">
                <a:moveTo>
                  <a:pt x="24371" y="48755"/>
                </a:moveTo>
                <a:lnTo>
                  <a:pt x="0" y="48755"/>
                </a:lnTo>
                <a:lnTo>
                  <a:pt x="0" y="51816"/>
                </a:lnTo>
                <a:lnTo>
                  <a:pt x="24371" y="51816"/>
                </a:lnTo>
                <a:lnTo>
                  <a:pt x="24371" y="48755"/>
                </a:lnTo>
                <a:close/>
              </a:path>
              <a:path w="195580" h="146684">
                <a:moveTo>
                  <a:pt x="24371" y="0"/>
                </a:moveTo>
                <a:lnTo>
                  <a:pt x="0" y="0"/>
                </a:lnTo>
                <a:lnTo>
                  <a:pt x="0" y="3048"/>
                </a:lnTo>
                <a:lnTo>
                  <a:pt x="24371" y="3048"/>
                </a:lnTo>
                <a:lnTo>
                  <a:pt x="24371" y="0"/>
                </a:lnTo>
                <a:close/>
              </a:path>
              <a:path w="195580" h="146684">
                <a:moveTo>
                  <a:pt x="195059" y="143243"/>
                </a:moveTo>
                <a:lnTo>
                  <a:pt x="170675" y="143243"/>
                </a:lnTo>
                <a:lnTo>
                  <a:pt x="170675" y="146291"/>
                </a:lnTo>
                <a:lnTo>
                  <a:pt x="195059" y="146291"/>
                </a:lnTo>
                <a:lnTo>
                  <a:pt x="195059" y="143243"/>
                </a:lnTo>
                <a:close/>
              </a:path>
              <a:path w="195580" h="146684">
                <a:moveTo>
                  <a:pt x="195059" y="94475"/>
                </a:moveTo>
                <a:lnTo>
                  <a:pt x="170675" y="94475"/>
                </a:lnTo>
                <a:lnTo>
                  <a:pt x="170675" y="97523"/>
                </a:lnTo>
                <a:lnTo>
                  <a:pt x="195059" y="97523"/>
                </a:lnTo>
                <a:lnTo>
                  <a:pt x="195059" y="94475"/>
                </a:lnTo>
                <a:close/>
              </a:path>
              <a:path w="195580" h="146684">
                <a:moveTo>
                  <a:pt x="195059" y="48755"/>
                </a:moveTo>
                <a:lnTo>
                  <a:pt x="170675" y="48755"/>
                </a:lnTo>
                <a:lnTo>
                  <a:pt x="170675" y="51816"/>
                </a:lnTo>
                <a:lnTo>
                  <a:pt x="195059" y="51816"/>
                </a:lnTo>
                <a:lnTo>
                  <a:pt x="195059" y="48755"/>
                </a:lnTo>
                <a:close/>
              </a:path>
              <a:path w="195580" h="146684">
                <a:moveTo>
                  <a:pt x="195059" y="0"/>
                </a:moveTo>
                <a:lnTo>
                  <a:pt x="170675" y="0"/>
                </a:lnTo>
                <a:lnTo>
                  <a:pt x="170675" y="3048"/>
                </a:lnTo>
                <a:lnTo>
                  <a:pt x="195059" y="3048"/>
                </a:lnTo>
                <a:lnTo>
                  <a:pt x="195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694179" y="495645"/>
            <a:ext cx="448945" cy="293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dirty="0" sz="250" spc="10">
                <a:latin typeface="Arial"/>
                <a:cs typeface="Arial"/>
              </a:rPr>
              <a:t>inst_dot_dash_decoder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tabLst>
                <a:tab pos="323215" algn="l"/>
              </a:tabLst>
            </a:pPr>
            <a:r>
              <a:rPr dirty="0" sz="200" spc="10">
                <a:latin typeface="Arial"/>
                <a:cs typeface="Arial"/>
              </a:rPr>
              <a:t>clk	dash</a:t>
            </a:r>
            <a:endParaRPr sz="2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45"/>
              </a:spcBef>
              <a:tabLst>
                <a:tab pos="323215" algn="l"/>
              </a:tabLst>
            </a:pPr>
            <a:r>
              <a:rPr dirty="0" sz="200" spc="15">
                <a:latin typeface="Arial"/>
                <a:cs typeface="Arial"/>
              </a:rPr>
              <a:t>d	dot</a:t>
            </a:r>
            <a:endParaRPr sz="200">
              <a:latin typeface="Arial"/>
              <a:cs typeface="Arial"/>
            </a:endParaRPr>
          </a:p>
          <a:p>
            <a:pPr marL="323215" marR="5080" indent="-311150">
              <a:lnSpc>
                <a:spcPct val="160000"/>
              </a:lnSpc>
              <a:tabLst>
                <a:tab pos="323215" algn="l"/>
              </a:tabLst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20">
                <a:latin typeface="Arial"/>
                <a:cs typeface="Arial"/>
              </a:rPr>
              <a:t>_d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	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20">
                <a:latin typeface="Arial"/>
                <a:cs typeface="Arial"/>
              </a:rPr>
              <a:t>oo_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20">
                <a:latin typeface="Arial"/>
                <a:cs typeface="Arial"/>
              </a:rPr>
              <a:t>o</a:t>
            </a: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10">
                <a:latin typeface="Arial"/>
                <a:cs typeface="Arial"/>
              </a:rPr>
              <a:t>g  </a:t>
            </a:r>
            <a:r>
              <a:rPr dirty="0" sz="200" spc="10">
                <a:latin typeface="Arial"/>
                <a:cs typeface="Arial"/>
              </a:rPr>
              <a:t>update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318259" y="555523"/>
            <a:ext cx="681355" cy="252729"/>
            <a:chOff x="1318259" y="555523"/>
            <a:chExt cx="681355" cy="252729"/>
          </a:xfrm>
        </p:grpSpPr>
        <p:sp>
          <p:nvSpPr>
            <p:cNvPr id="102" name="object 102"/>
            <p:cNvSpPr/>
            <p:nvPr/>
          </p:nvSpPr>
          <p:spPr>
            <a:xfrm>
              <a:off x="1853171" y="634784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5" h="146684">
                  <a:moveTo>
                    <a:pt x="24384" y="94475"/>
                  </a:moveTo>
                  <a:lnTo>
                    <a:pt x="0" y="94475"/>
                  </a:lnTo>
                  <a:lnTo>
                    <a:pt x="0" y="97523"/>
                  </a:lnTo>
                  <a:lnTo>
                    <a:pt x="24384" y="97523"/>
                  </a:lnTo>
                  <a:lnTo>
                    <a:pt x="24384" y="94475"/>
                  </a:lnTo>
                  <a:close/>
                </a:path>
                <a:path w="146685" h="146684">
                  <a:moveTo>
                    <a:pt x="24384" y="48755"/>
                  </a:moveTo>
                  <a:lnTo>
                    <a:pt x="0" y="48755"/>
                  </a:lnTo>
                  <a:lnTo>
                    <a:pt x="0" y="51816"/>
                  </a:lnTo>
                  <a:lnTo>
                    <a:pt x="24384" y="51816"/>
                  </a:lnTo>
                  <a:lnTo>
                    <a:pt x="24384" y="48755"/>
                  </a:lnTo>
                  <a:close/>
                </a:path>
                <a:path w="146685" h="146684">
                  <a:moveTo>
                    <a:pt x="243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4384" y="3048"/>
                  </a:lnTo>
                  <a:lnTo>
                    <a:pt x="24384" y="0"/>
                  </a:lnTo>
                  <a:close/>
                </a:path>
                <a:path w="146685" h="146684">
                  <a:moveTo>
                    <a:pt x="146304" y="143243"/>
                  </a:moveTo>
                  <a:lnTo>
                    <a:pt x="121932" y="143243"/>
                  </a:lnTo>
                  <a:lnTo>
                    <a:pt x="121932" y="146291"/>
                  </a:lnTo>
                  <a:lnTo>
                    <a:pt x="146304" y="146291"/>
                  </a:lnTo>
                  <a:lnTo>
                    <a:pt x="146304" y="143243"/>
                  </a:lnTo>
                  <a:close/>
                </a:path>
                <a:path w="146685" h="146684">
                  <a:moveTo>
                    <a:pt x="146304" y="94475"/>
                  </a:moveTo>
                  <a:lnTo>
                    <a:pt x="121932" y="94475"/>
                  </a:lnTo>
                  <a:lnTo>
                    <a:pt x="121932" y="97523"/>
                  </a:lnTo>
                  <a:lnTo>
                    <a:pt x="146304" y="97523"/>
                  </a:lnTo>
                  <a:lnTo>
                    <a:pt x="146304" y="94475"/>
                  </a:lnTo>
                  <a:close/>
                </a:path>
                <a:path w="146685" h="146684">
                  <a:moveTo>
                    <a:pt x="146304" y="48755"/>
                  </a:moveTo>
                  <a:lnTo>
                    <a:pt x="121932" y="48755"/>
                  </a:lnTo>
                  <a:lnTo>
                    <a:pt x="121932" y="51816"/>
                  </a:lnTo>
                  <a:lnTo>
                    <a:pt x="146304" y="51816"/>
                  </a:lnTo>
                  <a:lnTo>
                    <a:pt x="146304" y="48755"/>
                  </a:lnTo>
                  <a:close/>
                </a:path>
                <a:path w="146685" h="146684">
                  <a:moveTo>
                    <a:pt x="146304" y="0"/>
                  </a:moveTo>
                  <a:lnTo>
                    <a:pt x="121932" y="0"/>
                  </a:lnTo>
                  <a:lnTo>
                    <a:pt x="121932" y="3048"/>
                  </a:lnTo>
                  <a:lnTo>
                    <a:pt x="146304" y="3048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319783" y="557047"/>
              <a:ext cx="146685" cy="250190"/>
            </a:xfrm>
            <a:custGeom>
              <a:avLst/>
              <a:gdLst/>
              <a:ahLst/>
              <a:cxnLst/>
              <a:rect l="l" t="t" r="r" b="b"/>
              <a:pathLst>
                <a:path w="146684" h="250190">
                  <a:moveTo>
                    <a:pt x="146303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146303" y="0"/>
                  </a:lnTo>
                  <a:lnTo>
                    <a:pt x="146303" y="249935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318247" y="555523"/>
              <a:ext cx="149860" cy="252729"/>
            </a:xfrm>
            <a:custGeom>
              <a:avLst/>
              <a:gdLst/>
              <a:ahLst/>
              <a:cxnLst/>
              <a:rect l="l" t="t" r="r" b="b"/>
              <a:pathLst>
                <a:path w="149859" h="252729">
                  <a:moveTo>
                    <a:pt x="149352" y="0"/>
                  </a:moveTo>
                  <a:lnTo>
                    <a:pt x="146304" y="0"/>
                  </a:lnTo>
                  <a:lnTo>
                    <a:pt x="146304" y="1270"/>
                  </a:lnTo>
                  <a:lnTo>
                    <a:pt x="146304" y="1524"/>
                  </a:lnTo>
                  <a:lnTo>
                    <a:pt x="146304" y="3048"/>
                  </a:lnTo>
                  <a:lnTo>
                    <a:pt x="146304" y="249936"/>
                  </a:lnTo>
                  <a:lnTo>
                    <a:pt x="3048" y="249936"/>
                  </a:lnTo>
                  <a:lnTo>
                    <a:pt x="3048" y="3048"/>
                  </a:lnTo>
                  <a:lnTo>
                    <a:pt x="146304" y="3048"/>
                  </a:lnTo>
                  <a:lnTo>
                    <a:pt x="146304" y="1524"/>
                  </a:lnTo>
                  <a:lnTo>
                    <a:pt x="3048" y="1524"/>
                  </a:lnTo>
                  <a:lnTo>
                    <a:pt x="1524" y="1524"/>
                  </a:lnTo>
                  <a:lnTo>
                    <a:pt x="1524" y="1270"/>
                  </a:lnTo>
                  <a:lnTo>
                    <a:pt x="146304" y="127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50190"/>
                  </a:lnTo>
                  <a:lnTo>
                    <a:pt x="0" y="251460"/>
                  </a:lnTo>
                  <a:lnTo>
                    <a:pt x="0" y="252730"/>
                  </a:lnTo>
                  <a:lnTo>
                    <a:pt x="149352" y="252730"/>
                  </a:lnTo>
                  <a:lnTo>
                    <a:pt x="149352" y="1524"/>
                  </a:lnTo>
                  <a:lnTo>
                    <a:pt x="147828" y="1524"/>
                  </a:lnTo>
                  <a:lnTo>
                    <a:pt x="147828" y="1270"/>
                  </a:lnTo>
                  <a:lnTo>
                    <a:pt x="149352" y="1270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1310132" y="495645"/>
            <a:ext cx="16383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>
                <a:latin typeface="Arial"/>
                <a:cs typeface="Arial"/>
              </a:rPr>
              <a:t>n</a:t>
            </a: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_</a:t>
            </a:r>
            <a:r>
              <a:rPr dirty="0" sz="250" spc="10">
                <a:latin typeface="Arial"/>
                <a:cs typeface="Arial"/>
              </a:rPr>
              <a:t>f</a:t>
            </a: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 spc="-10">
                <a:latin typeface="Arial"/>
                <a:cs typeface="Arial"/>
              </a:rPr>
              <a:t>l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er</a:t>
            </a:r>
            <a:endParaRPr sz="2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346708" y="792825"/>
            <a:ext cx="9017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10">
                <a:latin typeface="Arial"/>
                <a:cs typeface="Arial"/>
              </a:rPr>
              <a:t>f</a:t>
            </a: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 spc="-10">
                <a:latin typeface="Arial"/>
                <a:cs typeface="Arial"/>
              </a:rPr>
              <a:t>l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er</a:t>
            </a:r>
            <a:endParaRPr sz="2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295400" y="63477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1249172" y="582502"/>
            <a:ext cx="6159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1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295400" y="68353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1267459" y="631270"/>
            <a:ext cx="4191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d</a:t>
            </a:r>
            <a:endParaRPr sz="2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466087" y="68353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1471675" y="631270"/>
            <a:ext cx="4191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q</a:t>
            </a:r>
            <a:endParaRPr sz="2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295400" y="72925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1252219" y="680038"/>
            <a:ext cx="5778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>
                <a:latin typeface="Arial"/>
                <a:cs typeface="Arial"/>
              </a:rPr>
              <a:t>r</a:t>
            </a:r>
            <a:r>
              <a:rPr dirty="0" sz="200" spc="10">
                <a:latin typeface="Arial"/>
                <a:cs typeface="Arial"/>
              </a:rPr>
              <a:t>st</a:t>
            </a:r>
            <a:endParaRPr sz="2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295400" y="77802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1172972" y="728806"/>
            <a:ext cx="13779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too_long</a:t>
            </a:r>
            <a:endParaRPr sz="2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466087" y="72925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1471675" y="680038"/>
            <a:ext cx="11366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u</a:t>
            </a:r>
            <a:r>
              <a:rPr dirty="0" sz="200" spc="20">
                <a:latin typeface="Arial"/>
                <a:cs typeface="Arial"/>
              </a:rPr>
              <a:t>pd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319783" y="506755"/>
            <a:ext cx="1290955" cy="274320"/>
            <a:chOff x="1319783" y="506755"/>
            <a:chExt cx="1290955" cy="274320"/>
          </a:xfrm>
        </p:grpSpPr>
        <p:sp>
          <p:nvSpPr>
            <p:cNvPr id="120" name="object 120"/>
            <p:cNvSpPr/>
            <p:nvPr/>
          </p:nvSpPr>
          <p:spPr>
            <a:xfrm>
              <a:off x="1319771" y="634784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4" h="146684">
                  <a:moveTo>
                    <a:pt x="24384" y="143243"/>
                  </a:moveTo>
                  <a:lnTo>
                    <a:pt x="0" y="143243"/>
                  </a:lnTo>
                  <a:lnTo>
                    <a:pt x="0" y="146291"/>
                  </a:lnTo>
                  <a:lnTo>
                    <a:pt x="24384" y="146291"/>
                  </a:lnTo>
                  <a:lnTo>
                    <a:pt x="24384" y="143243"/>
                  </a:lnTo>
                  <a:close/>
                </a:path>
                <a:path w="146684" h="146684">
                  <a:moveTo>
                    <a:pt x="24384" y="94475"/>
                  </a:moveTo>
                  <a:lnTo>
                    <a:pt x="0" y="94475"/>
                  </a:lnTo>
                  <a:lnTo>
                    <a:pt x="0" y="97523"/>
                  </a:lnTo>
                  <a:lnTo>
                    <a:pt x="24384" y="97523"/>
                  </a:lnTo>
                  <a:lnTo>
                    <a:pt x="24384" y="94475"/>
                  </a:lnTo>
                  <a:close/>
                </a:path>
                <a:path w="146684" h="146684">
                  <a:moveTo>
                    <a:pt x="24384" y="48755"/>
                  </a:moveTo>
                  <a:lnTo>
                    <a:pt x="0" y="48755"/>
                  </a:lnTo>
                  <a:lnTo>
                    <a:pt x="0" y="51816"/>
                  </a:lnTo>
                  <a:lnTo>
                    <a:pt x="24384" y="51816"/>
                  </a:lnTo>
                  <a:lnTo>
                    <a:pt x="24384" y="48755"/>
                  </a:lnTo>
                  <a:close/>
                </a:path>
                <a:path w="146684" h="146684">
                  <a:moveTo>
                    <a:pt x="243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4384" y="3048"/>
                  </a:lnTo>
                  <a:lnTo>
                    <a:pt x="24384" y="0"/>
                  </a:lnTo>
                  <a:close/>
                </a:path>
                <a:path w="146684" h="146684">
                  <a:moveTo>
                    <a:pt x="146304" y="94475"/>
                  </a:moveTo>
                  <a:lnTo>
                    <a:pt x="121932" y="94475"/>
                  </a:lnTo>
                  <a:lnTo>
                    <a:pt x="121932" y="97523"/>
                  </a:lnTo>
                  <a:lnTo>
                    <a:pt x="146304" y="97523"/>
                  </a:lnTo>
                  <a:lnTo>
                    <a:pt x="146304" y="94475"/>
                  </a:lnTo>
                  <a:close/>
                </a:path>
                <a:path w="146684" h="146684">
                  <a:moveTo>
                    <a:pt x="146304" y="48755"/>
                  </a:moveTo>
                  <a:lnTo>
                    <a:pt x="121932" y="48755"/>
                  </a:lnTo>
                  <a:lnTo>
                    <a:pt x="121932" y="51816"/>
                  </a:lnTo>
                  <a:lnTo>
                    <a:pt x="146304" y="51816"/>
                  </a:lnTo>
                  <a:lnTo>
                    <a:pt x="146304" y="487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462783" y="508279"/>
              <a:ext cx="146685" cy="250190"/>
            </a:xfrm>
            <a:custGeom>
              <a:avLst/>
              <a:gdLst/>
              <a:ahLst/>
              <a:cxnLst/>
              <a:rect l="l" t="t" r="r" b="b"/>
              <a:pathLst>
                <a:path w="146685" h="250190">
                  <a:moveTo>
                    <a:pt x="146304" y="249936"/>
                  </a:moveTo>
                  <a:lnTo>
                    <a:pt x="0" y="249936"/>
                  </a:lnTo>
                  <a:lnTo>
                    <a:pt x="0" y="0"/>
                  </a:lnTo>
                  <a:lnTo>
                    <a:pt x="146304" y="0"/>
                  </a:lnTo>
                  <a:lnTo>
                    <a:pt x="146304" y="249936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2461247" y="506755"/>
              <a:ext cx="149860" cy="252729"/>
            </a:xfrm>
            <a:custGeom>
              <a:avLst/>
              <a:gdLst/>
              <a:ahLst/>
              <a:cxnLst/>
              <a:rect l="l" t="t" r="r" b="b"/>
              <a:pathLst>
                <a:path w="149860" h="252729">
                  <a:moveTo>
                    <a:pt x="149352" y="0"/>
                  </a:moveTo>
                  <a:lnTo>
                    <a:pt x="146304" y="0"/>
                  </a:lnTo>
                  <a:lnTo>
                    <a:pt x="146304" y="1270"/>
                  </a:lnTo>
                  <a:lnTo>
                    <a:pt x="146304" y="1536"/>
                  </a:lnTo>
                  <a:lnTo>
                    <a:pt x="146304" y="3060"/>
                  </a:lnTo>
                  <a:lnTo>
                    <a:pt x="146304" y="249948"/>
                  </a:lnTo>
                  <a:lnTo>
                    <a:pt x="3048" y="249948"/>
                  </a:lnTo>
                  <a:lnTo>
                    <a:pt x="3048" y="3060"/>
                  </a:lnTo>
                  <a:lnTo>
                    <a:pt x="146304" y="3060"/>
                  </a:lnTo>
                  <a:lnTo>
                    <a:pt x="146304" y="1536"/>
                  </a:lnTo>
                  <a:lnTo>
                    <a:pt x="3048" y="1536"/>
                  </a:lnTo>
                  <a:lnTo>
                    <a:pt x="1524" y="1536"/>
                  </a:lnTo>
                  <a:lnTo>
                    <a:pt x="1524" y="1270"/>
                  </a:lnTo>
                  <a:lnTo>
                    <a:pt x="146304" y="127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50190"/>
                  </a:lnTo>
                  <a:lnTo>
                    <a:pt x="0" y="251460"/>
                  </a:lnTo>
                  <a:lnTo>
                    <a:pt x="0" y="252730"/>
                  </a:lnTo>
                  <a:lnTo>
                    <a:pt x="149352" y="252730"/>
                  </a:lnTo>
                  <a:lnTo>
                    <a:pt x="149352" y="1536"/>
                  </a:lnTo>
                  <a:lnTo>
                    <a:pt x="147828" y="1536"/>
                  </a:lnTo>
                  <a:lnTo>
                    <a:pt x="147828" y="1270"/>
                  </a:lnTo>
                  <a:lnTo>
                    <a:pt x="149352" y="1270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 txBox="1"/>
          <p:nvPr/>
        </p:nvSpPr>
        <p:spPr>
          <a:xfrm>
            <a:off x="2457703" y="446877"/>
            <a:ext cx="15684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>
                <a:latin typeface="Arial"/>
                <a:cs typeface="Arial"/>
              </a:rPr>
              <a:t>n</a:t>
            </a: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_</a:t>
            </a:r>
            <a:r>
              <a:rPr dirty="0" sz="250" spc="10">
                <a:latin typeface="Arial"/>
                <a:cs typeface="Arial"/>
              </a:rPr>
              <a:t>fs</a:t>
            </a:r>
            <a:r>
              <a:rPr dirty="0" sz="250" spc="20">
                <a:latin typeface="Arial"/>
                <a:cs typeface="Arial"/>
              </a:rPr>
              <a:t>m</a:t>
            </a:r>
            <a:endParaRPr sz="2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494280" y="744057"/>
            <a:ext cx="8382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10">
                <a:latin typeface="Arial"/>
                <a:cs typeface="Arial"/>
              </a:rPr>
              <a:t>fs</a:t>
            </a:r>
            <a:r>
              <a:rPr dirty="0" sz="250" spc="20">
                <a:latin typeface="Arial"/>
                <a:cs typeface="Arial"/>
              </a:rPr>
              <a:t>m</a:t>
            </a:r>
            <a:endParaRPr sz="25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438400" y="586003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2392172" y="533734"/>
            <a:ext cx="6159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1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438400" y="63477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2364739" y="582502"/>
            <a:ext cx="8890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10">
                <a:latin typeface="Arial"/>
                <a:cs typeface="Arial"/>
              </a:rPr>
              <a:t>sh</a:t>
            </a:r>
            <a:endParaRPr sz="2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438400" y="68353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2386075" y="631270"/>
            <a:ext cx="6731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do</a:t>
            </a:r>
            <a:r>
              <a:rPr dirty="0" sz="200" spc="5">
                <a:latin typeface="Arial"/>
                <a:cs typeface="Arial"/>
              </a:rPr>
              <a:t>t</a:t>
            </a:r>
            <a:endParaRPr sz="2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438400" y="72925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2303779" y="680038"/>
            <a:ext cx="1498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20">
                <a:latin typeface="Arial"/>
                <a:cs typeface="Arial"/>
              </a:rPr>
              <a:t>_d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a</a:t>
            </a:r>
            <a:endParaRPr sz="2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609088" y="63477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2614675" y="582502"/>
            <a:ext cx="11366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u</a:t>
            </a:r>
            <a:r>
              <a:rPr dirty="0" sz="200" spc="20">
                <a:latin typeface="Arial"/>
                <a:cs typeface="Arial"/>
              </a:rPr>
              <a:t>pd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e</a:t>
            </a:r>
            <a:endParaRPr sz="2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609088" y="682015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383" y="6095"/>
                </a:moveTo>
                <a:lnTo>
                  <a:pt x="0" y="6095"/>
                </a:lnTo>
                <a:lnTo>
                  <a:pt x="0" y="0"/>
                </a:lnTo>
                <a:lnTo>
                  <a:pt x="24383" y="0"/>
                </a:lnTo>
                <a:lnTo>
                  <a:pt x="24383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2614675" y="631270"/>
            <a:ext cx="9588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>
                <a:latin typeface="Arial"/>
                <a:cs typeface="Arial"/>
              </a:rPr>
              <a:t>z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5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2462783" y="515899"/>
            <a:ext cx="5134610" cy="448309"/>
            <a:chOff x="2462783" y="515899"/>
            <a:chExt cx="5134610" cy="448309"/>
          </a:xfrm>
        </p:grpSpPr>
        <p:sp>
          <p:nvSpPr>
            <p:cNvPr id="138" name="object 138"/>
            <p:cNvSpPr/>
            <p:nvPr/>
          </p:nvSpPr>
          <p:spPr>
            <a:xfrm>
              <a:off x="2462771" y="586016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5" h="146684">
                  <a:moveTo>
                    <a:pt x="24384" y="143243"/>
                  </a:moveTo>
                  <a:lnTo>
                    <a:pt x="0" y="143243"/>
                  </a:lnTo>
                  <a:lnTo>
                    <a:pt x="0" y="146291"/>
                  </a:lnTo>
                  <a:lnTo>
                    <a:pt x="24384" y="146291"/>
                  </a:lnTo>
                  <a:lnTo>
                    <a:pt x="24384" y="143243"/>
                  </a:lnTo>
                  <a:close/>
                </a:path>
                <a:path w="146685" h="146684">
                  <a:moveTo>
                    <a:pt x="24384" y="97523"/>
                  </a:moveTo>
                  <a:lnTo>
                    <a:pt x="0" y="97523"/>
                  </a:lnTo>
                  <a:lnTo>
                    <a:pt x="0" y="100584"/>
                  </a:lnTo>
                  <a:lnTo>
                    <a:pt x="24384" y="100584"/>
                  </a:lnTo>
                  <a:lnTo>
                    <a:pt x="24384" y="97523"/>
                  </a:lnTo>
                  <a:close/>
                </a:path>
                <a:path w="146685" h="146684">
                  <a:moveTo>
                    <a:pt x="24384" y="48768"/>
                  </a:moveTo>
                  <a:lnTo>
                    <a:pt x="0" y="48768"/>
                  </a:lnTo>
                  <a:lnTo>
                    <a:pt x="0" y="51816"/>
                  </a:lnTo>
                  <a:lnTo>
                    <a:pt x="24384" y="51816"/>
                  </a:lnTo>
                  <a:lnTo>
                    <a:pt x="24384" y="48768"/>
                  </a:lnTo>
                  <a:close/>
                </a:path>
                <a:path w="146685" h="146684">
                  <a:moveTo>
                    <a:pt x="243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4384" y="3048"/>
                  </a:lnTo>
                  <a:lnTo>
                    <a:pt x="24384" y="0"/>
                  </a:lnTo>
                  <a:close/>
                </a:path>
                <a:path w="146685" h="146684">
                  <a:moveTo>
                    <a:pt x="146316" y="96012"/>
                  </a:moveTo>
                  <a:lnTo>
                    <a:pt x="121920" y="96012"/>
                  </a:lnTo>
                  <a:lnTo>
                    <a:pt x="121920" y="102095"/>
                  </a:lnTo>
                  <a:lnTo>
                    <a:pt x="146316" y="102095"/>
                  </a:lnTo>
                  <a:lnTo>
                    <a:pt x="146316" y="96012"/>
                  </a:lnTo>
                  <a:close/>
                </a:path>
                <a:path w="146685" h="146684">
                  <a:moveTo>
                    <a:pt x="146316" y="48768"/>
                  </a:moveTo>
                  <a:lnTo>
                    <a:pt x="121920" y="48768"/>
                  </a:lnTo>
                  <a:lnTo>
                    <a:pt x="121920" y="51816"/>
                  </a:lnTo>
                  <a:lnTo>
                    <a:pt x="146316" y="51816"/>
                  </a:lnTo>
                  <a:lnTo>
                    <a:pt x="146316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6397751" y="517423"/>
              <a:ext cx="146685" cy="445134"/>
            </a:xfrm>
            <a:custGeom>
              <a:avLst/>
              <a:gdLst/>
              <a:ahLst/>
              <a:cxnLst/>
              <a:rect l="l" t="t" r="r" b="b"/>
              <a:pathLst>
                <a:path w="146684" h="445134">
                  <a:moveTo>
                    <a:pt x="146303" y="445008"/>
                  </a:moveTo>
                  <a:lnTo>
                    <a:pt x="0" y="445008"/>
                  </a:lnTo>
                  <a:lnTo>
                    <a:pt x="0" y="0"/>
                  </a:lnTo>
                  <a:lnTo>
                    <a:pt x="146303" y="0"/>
                  </a:lnTo>
                  <a:lnTo>
                    <a:pt x="146303" y="445008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396215" y="515899"/>
              <a:ext cx="1201420" cy="448309"/>
            </a:xfrm>
            <a:custGeom>
              <a:avLst/>
              <a:gdLst/>
              <a:ahLst/>
              <a:cxnLst/>
              <a:rect l="l" t="t" r="r" b="b"/>
              <a:pathLst>
                <a:path w="1201420" h="448309">
                  <a:moveTo>
                    <a:pt x="149352" y="0"/>
                  </a:moveTo>
                  <a:lnTo>
                    <a:pt x="146304" y="0"/>
                  </a:lnTo>
                  <a:lnTo>
                    <a:pt x="146304" y="1270"/>
                  </a:lnTo>
                  <a:lnTo>
                    <a:pt x="146304" y="1524"/>
                  </a:lnTo>
                  <a:lnTo>
                    <a:pt x="146304" y="447040"/>
                  </a:lnTo>
                  <a:lnTo>
                    <a:pt x="1524" y="447040"/>
                  </a:lnTo>
                  <a:lnTo>
                    <a:pt x="1524" y="446532"/>
                  </a:lnTo>
                  <a:lnTo>
                    <a:pt x="3048" y="446532"/>
                  </a:lnTo>
                  <a:lnTo>
                    <a:pt x="146304" y="446532"/>
                  </a:lnTo>
                  <a:lnTo>
                    <a:pt x="146304" y="445008"/>
                  </a:lnTo>
                  <a:lnTo>
                    <a:pt x="3048" y="445008"/>
                  </a:lnTo>
                  <a:lnTo>
                    <a:pt x="1524" y="445008"/>
                  </a:lnTo>
                  <a:lnTo>
                    <a:pt x="1524" y="444500"/>
                  </a:lnTo>
                  <a:lnTo>
                    <a:pt x="3048" y="444500"/>
                  </a:lnTo>
                  <a:lnTo>
                    <a:pt x="3048" y="3048"/>
                  </a:lnTo>
                  <a:lnTo>
                    <a:pt x="146304" y="3048"/>
                  </a:lnTo>
                  <a:lnTo>
                    <a:pt x="146304" y="1524"/>
                  </a:lnTo>
                  <a:lnTo>
                    <a:pt x="3048" y="1524"/>
                  </a:lnTo>
                  <a:lnTo>
                    <a:pt x="1524" y="1524"/>
                  </a:lnTo>
                  <a:lnTo>
                    <a:pt x="1524" y="1270"/>
                  </a:lnTo>
                  <a:lnTo>
                    <a:pt x="146304" y="127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444500"/>
                  </a:lnTo>
                  <a:lnTo>
                    <a:pt x="0" y="447040"/>
                  </a:lnTo>
                  <a:lnTo>
                    <a:pt x="0" y="448310"/>
                  </a:lnTo>
                  <a:lnTo>
                    <a:pt x="149352" y="448310"/>
                  </a:lnTo>
                  <a:lnTo>
                    <a:pt x="149352" y="447040"/>
                  </a:lnTo>
                  <a:lnTo>
                    <a:pt x="147828" y="447040"/>
                  </a:lnTo>
                  <a:lnTo>
                    <a:pt x="147828" y="446532"/>
                  </a:lnTo>
                  <a:lnTo>
                    <a:pt x="149352" y="446532"/>
                  </a:lnTo>
                  <a:lnTo>
                    <a:pt x="149352" y="445008"/>
                  </a:lnTo>
                  <a:lnTo>
                    <a:pt x="147828" y="445008"/>
                  </a:lnTo>
                  <a:lnTo>
                    <a:pt x="147828" y="444500"/>
                  </a:lnTo>
                  <a:lnTo>
                    <a:pt x="149352" y="444500"/>
                  </a:lnTo>
                  <a:lnTo>
                    <a:pt x="149352" y="3048"/>
                  </a:lnTo>
                  <a:lnTo>
                    <a:pt x="149352" y="2540"/>
                  </a:lnTo>
                  <a:lnTo>
                    <a:pt x="149352" y="1524"/>
                  </a:lnTo>
                  <a:lnTo>
                    <a:pt x="147828" y="1524"/>
                  </a:lnTo>
                  <a:lnTo>
                    <a:pt x="147828" y="1270"/>
                  </a:lnTo>
                  <a:lnTo>
                    <a:pt x="149352" y="1270"/>
                  </a:lnTo>
                  <a:lnTo>
                    <a:pt x="149352" y="0"/>
                  </a:lnTo>
                  <a:close/>
                </a:path>
                <a:path w="1201420" h="448309">
                  <a:moveTo>
                    <a:pt x="1200912" y="254508"/>
                  </a:moveTo>
                  <a:lnTo>
                    <a:pt x="1197864" y="252984"/>
                  </a:lnTo>
                  <a:lnTo>
                    <a:pt x="1193292" y="248412"/>
                  </a:lnTo>
                  <a:lnTo>
                    <a:pt x="1193292" y="254508"/>
                  </a:lnTo>
                  <a:lnTo>
                    <a:pt x="1178052" y="269748"/>
                  </a:lnTo>
                  <a:lnTo>
                    <a:pt x="1147572" y="269748"/>
                  </a:lnTo>
                  <a:lnTo>
                    <a:pt x="1147572" y="239268"/>
                  </a:lnTo>
                  <a:lnTo>
                    <a:pt x="1178052" y="239268"/>
                  </a:lnTo>
                  <a:lnTo>
                    <a:pt x="1193292" y="254508"/>
                  </a:lnTo>
                  <a:lnTo>
                    <a:pt x="1193292" y="248412"/>
                  </a:lnTo>
                  <a:lnTo>
                    <a:pt x="1181100" y="236220"/>
                  </a:lnTo>
                  <a:lnTo>
                    <a:pt x="1179576" y="234696"/>
                  </a:lnTo>
                  <a:lnTo>
                    <a:pt x="1179576" y="233172"/>
                  </a:lnTo>
                  <a:lnTo>
                    <a:pt x="1141476" y="233172"/>
                  </a:lnTo>
                  <a:lnTo>
                    <a:pt x="1141476" y="275844"/>
                  </a:lnTo>
                  <a:lnTo>
                    <a:pt x="1179576" y="275844"/>
                  </a:lnTo>
                  <a:lnTo>
                    <a:pt x="1179576" y="274320"/>
                  </a:lnTo>
                  <a:lnTo>
                    <a:pt x="1181100" y="272796"/>
                  </a:lnTo>
                  <a:lnTo>
                    <a:pt x="1197864" y="256032"/>
                  </a:lnTo>
                  <a:lnTo>
                    <a:pt x="1200912" y="254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/>
          <p:cNvSpPr txBox="1"/>
          <p:nvPr/>
        </p:nvSpPr>
        <p:spPr>
          <a:xfrm>
            <a:off x="7605776" y="734914"/>
            <a:ext cx="13779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-10">
                <a:latin typeface="Arial"/>
                <a:cs typeface="Arial"/>
              </a:rPr>
              <a:t>l</a:t>
            </a:r>
            <a:r>
              <a:rPr dirty="0" sz="250" spc="10">
                <a:latin typeface="Arial"/>
                <a:cs typeface="Arial"/>
              </a:rPr>
              <a:t>e</a:t>
            </a:r>
            <a:r>
              <a:rPr dirty="0" sz="250">
                <a:latin typeface="Arial"/>
                <a:cs typeface="Arial"/>
              </a:rPr>
              <a:t>d</a:t>
            </a:r>
            <a:r>
              <a:rPr dirty="0" sz="250">
                <a:latin typeface="Arial"/>
                <a:cs typeface="Arial"/>
              </a:rPr>
              <a:t>[</a:t>
            </a:r>
            <a:r>
              <a:rPr dirty="0" sz="250" spc="10">
                <a:latin typeface="Arial"/>
                <a:cs typeface="Arial"/>
              </a:rPr>
              <a:t>3</a:t>
            </a:r>
            <a:r>
              <a:rPr dirty="0" sz="250">
                <a:latin typeface="Arial"/>
                <a:cs typeface="Arial"/>
              </a:rPr>
              <a:t>:</a:t>
            </a:r>
            <a:r>
              <a:rPr dirty="0" sz="250" spc="10">
                <a:latin typeface="Arial"/>
                <a:cs typeface="Arial"/>
              </a:rPr>
              <a:t>0]</a:t>
            </a:r>
            <a:endParaRPr sz="2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340855" y="456021"/>
            <a:ext cx="26035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</a:t>
            </a:r>
            <a:r>
              <a:rPr dirty="0" sz="250">
                <a:latin typeface="Arial"/>
                <a:cs typeface="Arial"/>
              </a:rPr>
              <a:t>n</a:t>
            </a: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10">
                <a:latin typeface="Arial"/>
                <a:cs typeface="Arial"/>
              </a:rPr>
              <a:t>_</a:t>
            </a:r>
            <a:r>
              <a:rPr dirty="0" sz="250" spc="15">
                <a:latin typeface="Arial"/>
                <a:cs typeface="Arial"/>
              </a:rPr>
              <a:t>sc</a:t>
            </a:r>
            <a:r>
              <a:rPr dirty="0" sz="250" spc="10">
                <a:latin typeface="Arial"/>
                <a:cs typeface="Arial"/>
              </a:rPr>
              <a:t>ree</a:t>
            </a:r>
            <a:r>
              <a:rPr dirty="0" sz="250">
                <a:latin typeface="Arial"/>
                <a:cs typeface="Arial"/>
              </a:rPr>
              <a:t>n</a:t>
            </a:r>
            <a:r>
              <a:rPr dirty="0" sz="250" spc="10">
                <a:latin typeface="Arial"/>
                <a:cs typeface="Arial"/>
              </a:rPr>
              <a:t>_</a:t>
            </a:r>
            <a:r>
              <a:rPr dirty="0" sz="250" spc="15">
                <a:latin typeface="Arial"/>
                <a:cs typeface="Arial"/>
              </a:rPr>
              <a:t>c</a:t>
            </a:r>
            <a:r>
              <a:rPr dirty="0" sz="250">
                <a:latin typeface="Arial"/>
                <a:cs typeface="Arial"/>
              </a:rPr>
              <a:t>t</a:t>
            </a:r>
            <a:r>
              <a:rPr dirty="0" sz="250" spc="5">
                <a:latin typeface="Arial"/>
                <a:cs typeface="Arial"/>
              </a:rPr>
              <a:t>l</a:t>
            </a:r>
            <a:endParaRPr sz="2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342379" y="948273"/>
            <a:ext cx="25781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10">
                <a:latin typeface="Arial"/>
                <a:cs typeface="Arial"/>
              </a:rPr>
              <a:t>screen_control</a:t>
            </a:r>
            <a:endParaRPr sz="2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6373367" y="643915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6327139" y="591646"/>
            <a:ext cx="6159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1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544055" y="59514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6549644" y="542878"/>
            <a:ext cx="18542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data_n_cmd</a:t>
            </a:r>
            <a:endParaRPr sz="2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544055" y="643915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6549644" y="591646"/>
            <a:ext cx="20955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get_next_data</a:t>
            </a:r>
            <a:endParaRPr sz="2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544055" y="692683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6549644" y="640414"/>
            <a:ext cx="22034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goto_first_data</a:t>
            </a:r>
            <a:endParaRPr sz="2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373367" y="74145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6247892" y="689182"/>
            <a:ext cx="14224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>
                <a:latin typeface="Arial"/>
                <a:cs typeface="Arial"/>
              </a:rPr>
              <a:t>l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15">
                <a:latin typeface="Arial"/>
                <a:cs typeface="Arial"/>
              </a:rPr>
              <a:t>s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20">
                <a:latin typeface="Arial"/>
                <a:cs typeface="Arial"/>
              </a:rPr>
              <a:t>_d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15">
                <a:latin typeface="Arial"/>
                <a:cs typeface="Arial"/>
              </a:rPr>
              <a:t>a</a:t>
            </a:r>
            <a:endParaRPr sz="2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373367" y="79021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6299707" y="737950"/>
            <a:ext cx="8699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 spc="10">
                <a:latin typeface="Arial"/>
                <a:cs typeface="Arial"/>
              </a:rPr>
              <a:t>cs</a:t>
            </a:r>
            <a:endParaRPr sz="2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544055" y="74145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6549644" y="689182"/>
            <a:ext cx="9017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 spc="-5">
                <a:latin typeface="Arial"/>
                <a:cs typeface="Arial"/>
              </a:rPr>
              <a:t>r</a:t>
            </a:r>
            <a:r>
              <a:rPr dirty="0" sz="200" spc="15">
                <a:latin typeface="Arial"/>
                <a:cs typeface="Arial"/>
              </a:rPr>
              <a:t>s</a:t>
            </a:r>
            <a:r>
              <a:rPr dirty="0" sz="200" spc="5">
                <a:latin typeface="Arial"/>
                <a:cs typeface="Arial"/>
              </a:rPr>
              <a:t>t</a:t>
            </a:r>
            <a:endParaRPr sz="20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544055" y="79021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6549644" y="737950"/>
            <a:ext cx="1117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>
                <a:latin typeface="Arial"/>
                <a:cs typeface="Arial"/>
              </a:rPr>
              <a:t>v</a:t>
            </a:r>
            <a:r>
              <a:rPr dirty="0" sz="200" spc="20">
                <a:latin typeface="Arial"/>
                <a:cs typeface="Arial"/>
              </a:rPr>
              <a:t>b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5">
                <a:latin typeface="Arial"/>
                <a:cs typeface="Arial"/>
              </a:rPr>
              <a:t>t</a:t>
            </a:r>
            <a:endParaRPr sz="2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544055" y="83898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/>
          <p:nvPr/>
        </p:nvSpPr>
        <p:spPr>
          <a:xfrm>
            <a:off x="6549644" y="786718"/>
            <a:ext cx="104139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>
                <a:latin typeface="Arial"/>
                <a:cs typeface="Arial"/>
              </a:rPr>
              <a:t>v</a:t>
            </a:r>
            <a:r>
              <a:rPr dirty="0" sz="200" spc="20">
                <a:latin typeface="Arial"/>
                <a:cs typeface="Arial"/>
              </a:rPr>
              <a:t>d</a:t>
            </a:r>
            <a:r>
              <a:rPr dirty="0" sz="200" spc="15">
                <a:latin typeface="Arial"/>
                <a:cs typeface="Arial"/>
              </a:rPr>
              <a:t>d</a:t>
            </a:r>
            <a:endParaRPr sz="2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373367" y="83898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6174739" y="786718"/>
            <a:ext cx="2133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15">
                <a:latin typeface="Arial"/>
                <a:cs typeface="Arial"/>
              </a:rPr>
              <a:t>_c</a:t>
            </a:r>
            <a:r>
              <a:rPr dirty="0" sz="200" spc="5">
                <a:latin typeface="Arial"/>
                <a:cs typeface="Arial"/>
              </a:rPr>
              <a:t>ha</a:t>
            </a:r>
            <a:r>
              <a:rPr dirty="0" sz="200">
                <a:latin typeface="Arial"/>
                <a:cs typeface="Arial"/>
              </a:rPr>
              <a:t>r</a:t>
            </a:r>
            <a:r>
              <a:rPr dirty="0" sz="200" spc="5">
                <a:latin typeface="Arial"/>
                <a:cs typeface="Arial"/>
              </a:rPr>
              <a:t>a</a:t>
            </a: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r</a:t>
            </a:r>
            <a:endParaRPr sz="2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544055" y="887755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6549644" y="835486"/>
            <a:ext cx="17399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20">
                <a:latin typeface="Arial"/>
                <a:cs typeface="Arial"/>
              </a:rPr>
              <a:t>_o</a:t>
            </a:r>
            <a:r>
              <a:rPr dirty="0" sz="200" spc="5">
                <a:latin typeface="Arial"/>
                <a:cs typeface="Arial"/>
              </a:rPr>
              <a:t>u</a:t>
            </a:r>
            <a:r>
              <a:rPr dirty="0" sz="200">
                <a:latin typeface="Arial"/>
                <a:cs typeface="Arial"/>
              </a:rPr>
              <a:t>t</a:t>
            </a:r>
            <a:r>
              <a:rPr dirty="0" sz="200" spc="20">
                <a:latin typeface="Arial"/>
                <a:cs typeface="Arial"/>
              </a:rPr>
              <a:t>p</a:t>
            </a:r>
            <a:r>
              <a:rPr dirty="0" sz="200" spc="5">
                <a:latin typeface="Arial"/>
                <a:cs typeface="Arial"/>
              </a:rPr>
              <a:t>u</a:t>
            </a:r>
            <a:r>
              <a:rPr dirty="0" sz="200" spc="5">
                <a:latin typeface="Arial"/>
                <a:cs typeface="Arial"/>
              </a:rPr>
              <a:t>t</a:t>
            </a:r>
            <a:endParaRPr sz="2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373367" y="887755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6232652" y="835486"/>
            <a:ext cx="15557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0">
                <a:latin typeface="Arial"/>
                <a:cs typeface="Arial"/>
              </a:rPr>
              <a:t>power_off</a:t>
            </a:r>
            <a:endParaRPr sz="2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373367" y="69115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383" y="6096"/>
                </a:moveTo>
                <a:lnTo>
                  <a:pt x="0" y="6096"/>
                </a:lnTo>
                <a:lnTo>
                  <a:pt x="0" y="0"/>
                </a:lnTo>
                <a:lnTo>
                  <a:pt x="24383" y="0"/>
                </a:lnTo>
                <a:lnTo>
                  <a:pt x="2438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6290564" y="640414"/>
            <a:ext cx="990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d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7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544055" y="93195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24383" y="6096"/>
                </a:moveTo>
                <a:lnTo>
                  <a:pt x="0" y="6096"/>
                </a:lnTo>
                <a:lnTo>
                  <a:pt x="0" y="0"/>
                </a:lnTo>
                <a:lnTo>
                  <a:pt x="24383" y="0"/>
                </a:lnTo>
                <a:lnTo>
                  <a:pt x="2438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6549644" y="884254"/>
            <a:ext cx="990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q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7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5667755" y="418363"/>
            <a:ext cx="876300" cy="520065"/>
            <a:chOff x="5667755" y="418363"/>
            <a:chExt cx="876300" cy="520065"/>
          </a:xfrm>
        </p:grpSpPr>
        <p:sp>
          <p:nvSpPr>
            <p:cNvPr id="173" name="object 173"/>
            <p:cNvSpPr/>
            <p:nvPr/>
          </p:nvSpPr>
          <p:spPr>
            <a:xfrm>
              <a:off x="6397739" y="595160"/>
              <a:ext cx="146685" cy="342900"/>
            </a:xfrm>
            <a:custGeom>
              <a:avLst/>
              <a:gdLst/>
              <a:ahLst/>
              <a:cxnLst/>
              <a:rect l="l" t="t" r="r" b="b"/>
              <a:pathLst>
                <a:path w="146684" h="342900">
                  <a:moveTo>
                    <a:pt x="24384" y="292595"/>
                  </a:moveTo>
                  <a:lnTo>
                    <a:pt x="0" y="292595"/>
                  </a:lnTo>
                  <a:lnTo>
                    <a:pt x="0" y="295656"/>
                  </a:lnTo>
                  <a:lnTo>
                    <a:pt x="24384" y="295656"/>
                  </a:lnTo>
                  <a:lnTo>
                    <a:pt x="24384" y="292595"/>
                  </a:lnTo>
                  <a:close/>
                </a:path>
                <a:path w="146684" h="342900">
                  <a:moveTo>
                    <a:pt x="24384" y="243840"/>
                  </a:moveTo>
                  <a:lnTo>
                    <a:pt x="0" y="243840"/>
                  </a:lnTo>
                  <a:lnTo>
                    <a:pt x="0" y="246888"/>
                  </a:lnTo>
                  <a:lnTo>
                    <a:pt x="24384" y="246888"/>
                  </a:lnTo>
                  <a:lnTo>
                    <a:pt x="24384" y="243840"/>
                  </a:lnTo>
                  <a:close/>
                </a:path>
                <a:path w="146684" h="342900">
                  <a:moveTo>
                    <a:pt x="24384" y="195072"/>
                  </a:moveTo>
                  <a:lnTo>
                    <a:pt x="0" y="195072"/>
                  </a:lnTo>
                  <a:lnTo>
                    <a:pt x="0" y="198120"/>
                  </a:lnTo>
                  <a:lnTo>
                    <a:pt x="24384" y="198120"/>
                  </a:lnTo>
                  <a:lnTo>
                    <a:pt x="24384" y="195072"/>
                  </a:lnTo>
                  <a:close/>
                </a:path>
                <a:path w="146684" h="342900">
                  <a:moveTo>
                    <a:pt x="24384" y="146304"/>
                  </a:moveTo>
                  <a:lnTo>
                    <a:pt x="0" y="146304"/>
                  </a:lnTo>
                  <a:lnTo>
                    <a:pt x="0" y="149352"/>
                  </a:lnTo>
                  <a:lnTo>
                    <a:pt x="24384" y="149352"/>
                  </a:lnTo>
                  <a:lnTo>
                    <a:pt x="24384" y="146304"/>
                  </a:lnTo>
                  <a:close/>
                </a:path>
                <a:path w="146684" h="342900">
                  <a:moveTo>
                    <a:pt x="24384" y="95999"/>
                  </a:moveTo>
                  <a:lnTo>
                    <a:pt x="0" y="95999"/>
                  </a:lnTo>
                  <a:lnTo>
                    <a:pt x="0" y="102095"/>
                  </a:lnTo>
                  <a:lnTo>
                    <a:pt x="24384" y="102095"/>
                  </a:lnTo>
                  <a:lnTo>
                    <a:pt x="24384" y="95999"/>
                  </a:lnTo>
                  <a:close/>
                </a:path>
                <a:path w="146684" h="342900">
                  <a:moveTo>
                    <a:pt x="24384" y="48768"/>
                  </a:moveTo>
                  <a:lnTo>
                    <a:pt x="0" y="48768"/>
                  </a:lnTo>
                  <a:lnTo>
                    <a:pt x="0" y="51803"/>
                  </a:lnTo>
                  <a:lnTo>
                    <a:pt x="24384" y="51803"/>
                  </a:lnTo>
                  <a:lnTo>
                    <a:pt x="24384" y="48768"/>
                  </a:lnTo>
                  <a:close/>
                </a:path>
                <a:path w="146684" h="342900">
                  <a:moveTo>
                    <a:pt x="146304" y="336804"/>
                  </a:moveTo>
                  <a:lnTo>
                    <a:pt x="121920" y="336804"/>
                  </a:lnTo>
                  <a:lnTo>
                    <a:pt x="121920" y="342900"/>
                  </a:lnTo>
                  <a:lnTo>
                    <a:pt x="146304" y="342900"/>
                  </a:lnTo>
                  <a:lnTo>
                    <a:pt x="146304" y="336804"/>
                  </a:lnTo>
                  <a:close/>
                </a:path>
                <a:path w="146684" h="342900">
                  <a:moveTo>
                    <a:pt x="146304" y="292595"/>
                  </a:moveTo>
                  <a:lnTo>
                    <a:pt x="121920" y="292595"/>
                  </a:lnTo>
                  <a:lnTo>
                    <a:pt x="121920" y="295656"/>
                  </a:lnTo>
                  <a:lnTo>
                    <a:pt x="146304" y="295656"/>
                  </a:lnTo>
                  <a:lnTo>
                    <a:pt x="146304" y="292595"/>
                  </a:lnTo>
                  <a:close/>
                </a:path>
                <a:path w="146684" h="342900">
                  <a:moveTo>
                    <a:pt x="146304" y="243840"/>
                  </a:moveTo>
                  <a:lnTo>
                    <a:pt x="121920" y="243840"/>
                  </a:lnTo>
                  <a:lnTo>
                    <a:pt x="121920" y="246888"/>
                  </a:lnTo>
                  <a:lnTo>
                    <a:pt x="146304" y="246888"/>
                  </a:lnTo>
                  <a:lnTo>
                    <a:pt x="146304" y="243840"/>
                  </a:lnTo>
                  <a:close/>
                </a:path>
                <a:path w="146684" h="342900">
                  <a:moveTo>
                    <a:pt x="146304" y="195072"/>
                  </a:moveTo>
                  <a:lnTo>
                    <a:pt x="121920" y="195072"/>
                  </a:lnTo>
                  <a:lnTo>
                    <a:pt x="121920" y="198120"/>
                  </a:lnTo>
                  <a:lnTo>
                    <a:pt x="146304" y="198120"/>
                  </a:lnTo>
                  <a:lnTo>
                    <a:pt x="146304" y="195072"/>
                  </a:lnTo>
                  <a:close/>
                </a:path>
                <a:path w="146684" h="342900">
                  <a:moveTo>
                    <a:pt x="146304" y="146304"/>
                  </a:moveTo>
                  <a:lnTo>
                    <a:pt x="121920" y="146304"/>
                  </a:lnTo>
                  <a:lnTo>
                    <a:pt x="121920" y="149352"/>
                  </a:lnTo>
                  <a:lnTo>
                    <a:pt x="146304" y="149352"/>
                  </a:lnTo>
                  <a:lnTo>
                    <a:pt x="146304" y="146304"/>
                  </a:lnTo>
                  <a:close/>
                </a:path>
                <a:path w="146684" h="342900">
                  <a:moveTo>
                    <a:pt x="146304" y="97536"/>
                  </a:moveTo>
                  <a:lnTo>
                    <a:pt x="121920" y="97536"/>
                  </a:lnTo>
                  <a:lnTo>
                    <a:pt x="121920" y="100584"/>
                  </a:lnTo>
                  <a:lnTo>
                    <a:pt x="146304" y="100584"/>
                  </a:lnTo>
                  <a:lnTo>
                    <a:pt x="146304" y="97536"/>
                  </a:lnTo>
                  <a:close/>
                </a:path>
                <a:path w="146684" h="342900">
                  <a:moveTo>
                    <a:pt x="146304" y="48768"/>
                  </a:moveTo>
                  <a:lnTo>
                    <a:pt x="121920" y="48768"/>
                  </a:lnTo>
                  <a:lnTo>
                    <a:pt x="121920" y="51803"/>
                  </a:lnTo>
                  <a:lnTo>
                    <a:pt x="146304" y="51803"/>
                  </a:lnTo>
                  <a:lnTo>
                    <a:pt x="146304" y="48768"/>
                  </a:lnTo>
                  <a:close/>
                </a:path>
                <a:path w="146684" h="342900">
                  <a:moveTo>
                    <a:pt x="146304" y="0"/>
                  </a:moveTo>
                  <a:lnTo>
                    <a:pt x="121920" y="0"/>
                  </a:lnTo>
                  <a:lnTo>
                    <a:pt x="121920" y="3035"/>
                  </a:lnTo>
                  <a:lnTo>
                    <a:pt x="146304" y="3035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5669279" y="419887"/>
              <a:ext cx="146685" cy="201295"/>
            </a:xfrm>
            <a:custGeom>
              <a:avLst/>
              <a:gdLst/>
              <a:ahLst/>
              <a:cxnLst/>
              <a:rect l="l" t="t" r="r" b="b"/>
              <a:pathLst>
                <a:path w="146685" h="201295">
                  <a:moveTo>
                    <a:pt x="146303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146303" y="0"/>
                  </a:lnTo>
                  <a:lnTo>
                    <a:pt x="146303" y="201167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5667756" y="418376"/>
              <a:ext cx="149860" cy="204470"/>
            </a:xfrm>
            <a:custGeom>
              <a:avLst/>
              <a:gdLst/>
              <a:ahLst/>
              <a:cxnLst/>
              <a:rect l="l" t="t" r="r" b="b"/>
              <a:pathLst>
                <a:path w="149860" h="204470">
                  <a:moveTo>
                    <a:pt x="149352" y="0"/>
                  </a:moveTo>
                  <a:lnTo>
                    <a:pt x="146304" y="0"/>
                  </a:lnTo>
                  <a:lnTo>
                    <a:pt x="146304" y="1270"/>
                  </a:lnTo>
                  <a:lnTo>
                    <a:pt x="146304" y="1524"/>
                  </a:lnTo>
                  <a:lnTo>
                    <a:pt x="146304" y="203200"/>
                  </a:lnTo>
                  <a:lnTo>
                    <a:pt x="1524" y="203200"/>
                  </a:lnTo>
                  <a:lnTo>
                    <a:pt x="1524" y="202692"/>
                  </a:lnTo>
                  <a:lnTo>
                    <a:pt x="3048" y="202692"/>
                  </a:lnTo>
                  <a:lnTo>
                    <a:pt x="146304" y="202692"/>
                  </a:lnTo>
                  <a:lnTo>
                    <a:pt x="146304" y="201168"/>
                  </a:lnTo>
                  <a:lnTo>
                    <a:pt x="3048" y="201168"/>
                  </a:lnTo>
                  <a:lnTo>
                    <a:pt x="1524" y="201168"/>
                  </a:lnTo>
                  <a:lnTo>
                    <a:pt x="1524" y="200660"/>
                  </a:lnTo>
                  <a:lnTo>
                    <a:pt x="3048" y="200660"/>
                  </a:lnTo>
                  <a:lnTo>
                    <a:pt x="3048" y="3048"/>
                  </a:lnTo>
                  <a:lnTo>
                    <a:pt x="146304" y="3048"/>
                  </a:lnTo>
                  <a:lnTo>
                    <a:pt x="146304" y="1524"/>
                  </a:lnTo>
                  <a:lnTo>
                    <a:pt x="3048" y="1524"/>
                  </a:lnTo>
                  <a:lnTo>
                    <a:pt x="1524" y="1524"/>
                  </a:lnTo>
                  <a:lnTo>
                    <a:pt x="1524" y="1270"/>
                  </a:lnTo>
                  <a:lnTo>
                    <a:pt x="146304" y="127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00660"/>
                  </a:lnTo>
                  <a:lnTo>
                    <a:pt x="0" y="203200"/>
                  </a:lnTo>
                  <a:lnTo>
                    <a:pt x="0" y="204470"/>
                  </a:lnTo>
                  <a:lnTo>
                    <a:pt x="149352" y="204470"/>
                  </a:lnTo>
                  <a:lnTo>
                    <a:pt x="149352" y="203200"/>
                  </a:lnTo>
                  <a:lnTo>
                    <a:pt x="147828" y="203200"/>
                  </a:lnTo>
                  <a:lnTo>
                    <a:pt x="147828" y="202692"/>
                  </a:lnTo>
                  <a:lnTo>
                    <a:pt x="149352" y="202692"/>
                  </a:lnTo>
                  <a:lnTo>
                    <a:pt x="149352" y="201168"/>
                  </a:lnTo>
                  <a:lnTo>
                    <a:pt x="147828" y="201168"/>
                  </a:lnTo>
                  <a:lnTo>
                    <a:pt x="147828" y="200660"/>
                  </a:lnTo>
                  <a:lnTo>
                    <a:pt x="149352" y="200660"/>
                  </a:lnTo>
                  <a:lnTo>
                    <a:pt x="149352" y="3048"/>
                  </a:lnTo>
                  <a:lnTo>
                    <a:pt x="149352" y="2540"/>
                  </a:lnTo>
                  <a:lnTo>
                    <a:pt x="149352" y="1524"/>
                  </a:lnTo>
                  <a:lnTo>
                    <a:pt x="147828" y="1524"/>
                  </a:lnTo>
                  <a:lnTo>
                    <a:pt x="147828" y="1270"/>
                  </a:lnTo>
                  <a:lnTo>
                    <a:pt x="149352" y="1270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6" name="object 176"/>
          <p:cNvSpPr txBox="1"/>
          <p:nvPr/>
        </p:nvSpPr>
        <p:spPr>
          <a:xfrm>
            <a:off x="5670296" y="358485"/>
            <a:ext cx="14287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5">
                <a:latin typeface="Arial"/>
                <a:cs typeface="Arial"/>
              </a:rPr>
              <a:t>inst_spi</a:t>
            </a:r>
            <a:endParaRPr sz="2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706871" y="606898"/>
            <a:ext cx="70485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15">
                <a:latin typeface="Arial"/>
                <a:cs typeface="Arial"/>
              </a:rPr>
              <a:t>s</a:t>
            </a:r>
            <a:r>
              <a:rPr dirty="0" sz="250">
                <a:latin typeface="Arial"/>
                <a:cs typeface="Arial"/>
              </a:rPr>
              <a:t>p</a:t>
            </a:r>
            <a:r>
              <a:rPr dirty="0" sz="250" spc="5">
                <a:latin typeface="Arial"/>
                <a:cs typeface="Arial"/>
              </a:rPr>
              <a:t>i</a:t>
            </a:r>
            <a:endParaRPr sz="2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644896" y="49761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5598667" y="445342"/>
            <a:ext cx="61594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c</a:t>
            </a:r>
            <a:r>
              <a:rPr dirty="0" sz="200">
                <a:latin typeface="Arial"/>
                <a:cs typeface="Arial"/>
              </a:rPr>
              <a:t>l</a:t>
            </a:r>
            <a:r>
              <a:rPr dirty="0" sz="200" spc="1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815584" y="497611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5821171" y="445342"/>
            <a:ext cx="8826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m</a:t>
            </a:r>
            <a:r>
              <a:rPr dirty="0" sz="200" spc="15">
                <a:latin typeface="Arial"/>
                <a:cs typeface="Arial"/>
              </a:rPr>
              <a:t>os</a:t>
            </a:r>
            <a:r>
              <a:rPr dirty="0" sz="200" spc="5">
                <a:latin typeface="Arial"/>
                <a:cs typeface="Arial"/>
              </a:rPr>
              <a:t>i</a:t>
            </a:r>
            <a:endParaRPr sz="2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815584" y="546379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8"/>
                </a:moveTo>
                <a:lnTo>
                  <a:pt x="0" y="3048"/>
                </a:lnTo>
                <a:lnTo>
                  <a:pt x="0" y="0"/>
                </a:lnTo>
                <a:lnTo>
                  <a:pt x="24383" y="0"/>
                </a:lnTo>
                <a:lnTo>
                  <a:pt x="2438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 txBox="1"/>
          <p:nvPr/>
        </p:nvSpPr>
        <p:spPr>
          <a:xfrm>
            <a:off x="5821171" y="494110"/>
            <a:ext cx="8699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 spc="10">
                <a:latin typeface="Arial"/>
                <a:cs typeface="Arial"/>
              </a:rPr>
              <a:t>cs</a:t>
            </a:r>
            <a:endParaRPr sz="20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644896" y="59514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5504179" y="542878"/>
            <a:ext cx="15557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e</a:t>
            </a:r>
            <a:r>
              <a:rPr dirty="0" sz="200" spc="5">
                <a:latin typeface="Arial"/>
                <a:cs typeface="Arial"/>
              </a:rPr>
              <a:t>w</a:t>
            </a:r>
            <a:r>
              <a:rPr dirty="0" sz="200" spc="20">
                <a:latin typeface="Arial"/>
                <a:cs typeface="Arial"/>
              </a:rPr>
              <a:t>_</a:t>
            </a:r>
            <a:r>
              <a:rPr dirty="0" sz="200">
                <a:latin typeface="Arial"/>
                <a:cs typeface="Arial"/>
              </a:rPr>
              <a:t>i</a:t>
            </a:r>
            <a:r>
              <a:rPr dirty="0" sz="200" spc="5">
                <a:latin typeface="Arial"/>
                <a:cs typeface="Arial"/>
              </a:rPr>
              <a:t>n</a:t>
            </a:r>
            <a:r>
              <a:rPr dirty="0" sz="200" spc="20">
                <a:latin typeface="Arial"/>
                <a:cs typeface="Arial"/>
              </a:rPr>
              <a:t>p</a:t>
            </a:r>
            <a:r>
              <a:rPr dirty="0" sz="200" spc="5">
                <a:latin typeface="Arial"/>
                <a:cs typeface="Arial"/>
              </a:rPr>
              <a:t>u</a:t>
            </a:r>
            <a:r>
              <a:rPr dirty="0" sz="200" spc="5">
                <a:latin typeface="Arial"/>
                <a:cs typeface="Arial"/>
              </a:rPr>
              <a:t>t</a:t>
            </a:r>
            <a:endParaRPr sz="2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5815584" y="595147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3047"/>
                </a:moveTo>
                <a:lnTo>
                  <a:pt x="0" y="3047"/>
                </a:lnTo>
                <a:lnTo>
                  <a:pt x="0" y="0"/>
                </a:lnTo>
                <a:lnTo>
                  <a:pt x="24383" y="0"/>
                </a:lnTo>
                <a:lnTo>
                  <a:pt x="243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5821171" y="542878"/>
            <a:ext cx="76835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latin typeface="Arial"/>
                <a:cs typeface="Arial"/>
              </a:rPr>
              <a:t>s</a:t>
            </a:r>
            <a:r>
              <a:rPr dirty="0" sz="200" spc="10">
                <a:latin typeface="Arial"/>
                <a:cs typeface="Arial"/>
              </a:rPr>
              <a:t>clk</a:t>
            </a:r>
            <a:endParaRPr sz="20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5644896" y="544855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383" y="6096"/>
                </a:moveTo>
                <a:lnTo>
                  <a:pt x="0" y="6096"/>
                </a:lnTo>
                <a:lnTo>
                  <a:pt x="0" y="0"/>
                </a:lnTo>
                <a:lnTo>
                  <a:pt x="24383" y="0"/>
                </a:lnTo>
                <a:lnTo>
                  <a:pt x="2438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5562092" y="494110"/>
            <a:ext cx="9906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latin typeface="Arial"/>
                <a:cs typeface="Arial"/>
              </a:rPr>
              <a:t>d</a:t>
            </a:r>
            <a:r>
              <a:rPr dirty="0" sz="200">
                <a:latin typeface="Arial"/>
                <a:cs typeface="Arial"/>
              </a:rPr>
              <a:t>[</a:t>
            </a:r>
            <a:r>
              <a:rPr dirty="0" sz="200" spc="20">
                <a:latin typeface="Arial"/>
                <a:cs typeface="Arial"/>
              </a:rPr>
              <a:t>7</a:t>
            </a:r>
            <a:r>
              <a:rPr dirty="0" sz="200">
                <a:latin typeface="Arial"/>
                <a:cs typeface="Arial"/>
              </a:rPr>
              <a:t>:</a:t>
            </a:r>
            <a:r>
              <a:rPr dirty="0" sz="200" spc="20">
                <a:latin typeface="Arial"/>
                <a:cs typeface="Arial"/>
              </a:rPr>
              <a:t>0</a:t>
            </a:r>
            <a:r>
              <a:rPr dirty="0" sz="200" spc="5">
                <a:latin typeface="Arial"/>
                <a:cs typeface="Arial"/>
              </a:rPr>
              <a:t>]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323087" y="82575"/>
            <a:ext cx="7274559" cy="1244600"/>
            <a:chOff x="323087" y="82575"/>
            <a:chExt cx="7274559" cy="1244600"/>
          </a:xfrm>
        </p:grpSpPr>
        <p:sp>
          <p:nvSpPr>
            <p:cNvPr id="191" name="object 191"/>
            <p:cNvSpPr/>
            <p:nvPr/>
          </p:nvSpPr>
          <p:spPr>
            <a:xfrm>
              <a:off x="2633472" y="682015"/>
              <a:ext cx="143510" cy="6350"/>
            </a:xfrm>
            <a:custGeom>
              <a:avLst/>
              <a:gdLst/>
              <a:ahLst/>
              <a:cxnLst/>
              <a:rect l="l" t="t" r="r" b="b"/>
              <a:pathLst>
                <a:path w="143510" h="6350">
                  <a:moveTo>
                    <a:pt x="143255" y="6095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143255" y="0"/>
                  </a:lnTo>
                  <a:lnTo>
                    <a:pt x="143255" y="6095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5669280" y="497624"/>
              <a:ext cx="146685" cy="100965"/>
            </a:xfrm>
            <a:custGeom>
              <a:avLst/>
              <a:gdLst/>
              <a:ahLst/>
              <a:cxnLst/>
              <a:rect l="l" t="t" r="r" b="b"/>
              <a:pathLst>
                <a:path w="146685" h="100965">
                  <a:moveTo>
                    <a:pt x="24384" y="97536"/>
                  </a:moveTo>
                  <a:lnTo>
                    <a:pt x="0" y="97536"/>
                  </a:lnTo>
                  <a:lnTo>
                    <a:pt x="0" y="100571"/>
                  </a:lnTo>
                  <a:lnTo>
                    <a:pt x="24384" y="100571"/>
                  </a:lnTo>
                  <a:lnTo>
                    <a:pt x="24384" y="97536"/>
                  </a:lnTo>
                  <a:close/>
                </a:path>
                <a:path w="146685" h="100965">
                  <a:moveTo>
                    <a:pt x="24384" y="47231"/>
                  </a:moveTo>
                  <a:lnTo>
                    <a:pt x="0" y="47231"/>
                  </a:lnTo>
                  <a:lnTo>
                    <a:pt x="0" y="53340"/>
                  </a:lnTo>
                  <a:lnTo>
                    <a:pt x="24384" y="53340"/>
                  </a:lnTo>
                  <a:lnTo>
                    <a:pt x="24384" y="47231"/>
                  </a:lnTo>
                  <a:close/>
                </a:path>
                <a:path w="146685" h="100965">
                  <a:moveTo>
                    <a:pt x="2438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24384" y="3035"/>
                  </a:lnTo>
                  <a:lnTo>
                    <a:pt x="24384" y="0"/>
                  </a:lnTo>
                  <a:close/>
                </a:path>
                <a:path w="146685" h="100965">
                  <a:moveTo>
                    <a:pt x="146291" y="97536"/>
                  </a:moveTo>
                  <a:lnTo>
                    <a:pt x="121920" y="97536"/>
                  </a:lnTo>
                  <a:lnTo>
                    <a:pt x="121920" y="100571"/>
                  </a:lnTo>
                  <a:lnTo>
                    <a:pt x="146291" y="100571"/>
                  </a:lnTo>
                  <a:lnTo>
                    <a:pt x="146291" y="97536"/>
                  </a:lnTo>
                  <a:close/>
                </a:path>
                <a:path w="146685" h="100965">
                  <a:moveTo>
                    <a:pt x="146291" y="48755"/>
                  </a:moveTo>
                  <a:lnTo>
                    <a:pt x="121920" y="48755"/>
                  </a:lnTo>
                  <a:lnTo>
                    <a:pt x="121920" y="51803"/>
                  </a:lnTo>
                  <a:lnTo>
                    <a:pt x="146291" y="51803"/>
                  </a:lnTo>
                  <a:lnTo>
                    <a:pt x="146291" y="48755"/>
                  </a:lnTo>
                  <a:close/>
                </a:path>
                <a:path w="146685" h="100965">
                  <a:moveTo>
                    <a:pt x="146291" y="0"/>
                  </a:moveTo>
                  <a:lnTo>
                    <a:pt x="121920" y="0"/>
                  </a:lnTo>
                  <a:lnTo>
                    <a:pt x="121920" y="3035"/>
                  </a:lnTo>
                  <a:lnTo>
                    <a:pt x="146291" y="3035"/>
                  </a:lnTo>
                  <a:lnTo>
                    <a:pt x="146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5355323" y="544614"/>
              <a:ext cx="1484630" cy="539750"/>
            </a:xfrm>
            <a:custGeom>
              <a:avLst/>
              <a:gdLst/>
              <a:ahLst/>
              <a:cxnLst/>
              <a:rect l="l" t="t" r="r" b="b"/>
              <a:pathLst>
                <a:path w="1484629" h="539750">
                  <a:moveTo>
                    <a:pt x="1484388" y="387350"/>
                  </a:moveTo>
                  <a:lnTo>
                    <a:pt x="1213116" y="387350"/>
                  </a:lnTo>
                  <a:lnTo>
                    <a:pt x="1213116" y="389890"/>
                  </a:lnTo>
                  <a:lnTo>
                    <a:pt x="1213116" y="393700"/>
                  </a:lnTo>
                  <a:lnTo>
                    <a:pt x="1478292" y="393700"/>
                  </a:lnTo>
                  <a:lnTo>
                    <a:pt x="1478292" y="533400"/>
                  </a:lnTo>
                  <a:lnTo>
                    <a:pt x="1478292" y="533654"/>
                  </a:lnTo>
                  <a:lnTo>
                    <a:pt x="1478292" y="536702"/>
                  </a:lnTo>
                  <a:lnTo>
                    <a:pt x="1478292" y="537210"/>
                  </a:lnTo>
                  <a:lnTo>
                    <a:pt x="48780" y="537210"/>
                  </a:lnTo>
                  <a:lnTo>
                    <a:pt x="48780" y="536702"/>
                  </a:lnTo>
                  <a:lnTo>
                    <a:pt x="51828" y="536702"/>
                  </a:lnTo>
                  <a:lnTo>
                    <a:pt x="1478292" y="536702"/>
                  </a:lnTo>
                  <a:lnTo>
                    <a:pt x="1478292" y="533654"/>
                  </a:lnTo>
                  <a:lnTo>
                    <a:pt x="51828" y="533654"/>
                  </a:lnTo>
                  <a:lnTo>
                    <a:pt x="48780" y="533654"/>
                  </a:lnTo>
                  <a:lnTo>
                    <a:pt x="48780" y="533400"/>
                  </a:lnTo>
                  <a:lnTo>
                    <a:pt x="51828" y="533400"/>
                  </a:lnTo>
                  <a:lnTo>
                    <a:pt x="51828" y="152641"/>
                  </a:lnTo>
                  <a:lnTo>
                    <a:pt x="1018032" y="152641"/>
                  </a:lnTo>
                  <a:lnTo>
                    <a:pt x="1018032" y="146545"/>
                  </a:lnTo>
                  <a:lnTo>
                    <a:pt x="51828" y="146545"/>
                  </a:lnTo>
                  <a:lnTo>
                    <a:pt x="51828" y="6350"/>
                  </a:lnTo>
                  <a:lnTo>
                    <a:pt x="289572" y="6350"/>
                  </a:lnTo>
                  <a:lnTo>
                    <a:pt x="289572" y="3810"/>
                  </a:lnTo>
                  <a:lnTo>
                    <a:pt x="289572" y="3302"/>
                  </a:lnTo>
                  <a:lnTo>
                    <a:pt x="289572" y="0"/>
                  </a:lnTo>
                  <a:lnTo>
                    <a:pt x="45732" y="0"/>
                  </a:lnTo>
                  <a:lnTo>
                    <a:pt x="45732" y="3810"/>
                  </a:lnTo>
                  <a:lnTo>
                    <a:pt x="45732" y="6350"/>
                  </a:lnTo>
                  <a:lnTo>
                    <a:pt x="45732" y="146545"/>
                  </a:lnTo>
                  <a:lnTo>
                    <a:pt x="0" y="146545"/>
                  </a:lnTo>
                  <a:lnTo>
                    <a:pt x="0" y="152641"/>
                  </a:lnTo>
                  <a:lnTo>
                    <a:pt x="45732" y="152641"/>
                  </a:lnTo>
                  <a:lnTo>
                    <a:pt x="45732" y="533400"/>
                  </a:lnTo>
                  <a:lnTo>
                    <a:pt x="45732" y="537210"/>
                  </a:lnTo>
                  <a:lnTo>
                    <a:pt x="45732" y="539750"/>
                  </a:lnTo>
                  <a:lnTo>
                    <a:pt x="1484388" y="539750"/>
                  </a:lnTo>
                  <a:lnTo>
                    <a:pt x="1484388" y="537210"/>
                  </a:lnTo>
                  <a:lnTo>
                    <a:pt x="1481340" y="537210"/>
                  </a:lnTo>
                  <a:lnTo>
                    <a:pt x="1481340" y="536702"/>
                  </a:lnTo>
                  <a:lnTo>
                    <a:pt x="1484388" y="536702"/>
                  </a:lnTo>
                  <a:lnTo>
                    <a:pt x="1484388" y="533654"/>
                  </a:lnTo>
                  <a:lnTo>
                    <a:pt x="1481340" y="533654"/>
                  </a:lnTo>
                  <a:lnTo>
                    <a:pt x="1481340" y="533400"/>
                  </a:lnTo>
                  <a:lnTo>
                    <a:pt x="1484388" y="533400"/>
                  </a:lnTo>
                  <a:lnTo>
                    <a:pt x="1484388" y="393700"/>
                  </a:lnTo>
                  <a:lnTo>
                    <a:pt x="1481340" y="393700"/>
                  </a:lnTo>
                  <a:lnTo>
                    <a:pt x="1481340" y="393446"/>
                  </a:lnTo>
                  <a:lnTo>
                    <a:pt x="1484388" y="393446"/>
                  </a:lnTo>
                  <a:lnTo>
                    <a:pt x="1484388" y="390398"/>
                  </a:lnTo>
                  <a:lnTo>
                    <a:pt x="1481340" y="390398"/>
                  </a:lnTo>
                  <a:lnTo>
                    <a:pt x="1481340" y="389890"/>
                  </a:lnTo>
                  <a:lnTo>
                    <a:pt x="1484388" y="389890"/>
                  </a:lnTo>
                  <a:lnTo>
                    <a:pt x="1484388" y="38735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7537704" y="215671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90" h="43179">
                  <a:moveTo>
                    <a:pt x="38100" y="42672"/>
                  </a:moveTo>
                  <a:lnTo>
                    <a:pt x="0" y="42672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1524"/>
                  </a:lnTo>
                  <a:lnTo>
                    <a:pt x="39624" y="3048"/>
                  </a:lnTo>
                  <a:lnTo>
                    <a:pt x="3048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36576"/>
                  </a:lnTo>
                  <a:lnTo>
                    <a:pt x="3048" y="36576"/>
                  </a:lnTo>
                  <a:lnTo>
                    <a:pt x="3048" y="39624"/>
                  </a:lnTo>
                  <a:lnTo>
                    <a:pt x="39624" y="39624"/>
                  </a:lnTo>
                  <a:lnTo>
                    <a:pt x="38100" y="41148"/>
                  </a:lnTo>
                  <a:lnTo>
                    <a:pt x="38100" y="42672"/>
                  </a:lnTo>
                  <a:close/>
                </a:path>
                <a:path w="59690" h="43179">
                  <a:moveTo>
                    <a:pt x="6096" y="6096"/>
                  </a:moveTo>
                  <a:lnTo>
                    <a:pt x="3048" y="6096"/>
                  </a:lnTo>
                  <a:lnTo>
                    <a:pt x="3048" y="3048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59690" h="43179">
                  <a:moveTo>
                    <a:pt x="36576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36576" y="3048"/>
                  </a:lnTo>
                  <a:lnTo>
                    <a:pt x="35052" y="4572"/>
                  </a:lnTo>
                  <a:lnTo>
                    <a:pt x="36576" y="6096"/>
                  </a:lnTo>
                  <a:close/>
                </a:path>
                <a:path w="59690" h="43179">
                  <a:moveTo>
                    <a:pt x="36576" y="6096"/>
                  </a:moveTo>
                  <a:lnTo>
                    <a:pt x="35052" y="4572"/>
                  </a:lnTo>
                  <a:lnTo>
                    <a:pt x="36576" y="3048"/>
                  </a:lnTo>
                  <a:lnTo>
                    <a:pt x="36576" y="6096"/>
                  </a:lnTo>
                  <a:close/>
                </a:path>
                <a:path w="59690" h="43179">
                  <a:moveTo>
                    <a:pt x="51816" y="21336"/>
                  </a:moveTo>
                  <a:lnTo>
                    <a:pt x="36576" y="6096"/>
                  </a:lnTo>
                  <a:lnTo>
                    <a:pt x="36576" y="3048"/>
                  </a:lnTo>
                  <a:lnTo>
                    <a:pt x="39624" y="3048"/>
                  </a:lnTo>
                  <a:lnTo>
                    <a:pt x="56388" y="19812"/>
                  </a:lnTo>
                  <a:lnTo>
                    <a:pt x="53340" y="19812"/>
                  </a:lnTo>
                  <a:lnTo>
                    <a:pt x="51816" y="21336"/>
                  </a:lnTo>
                  <a:close/>
                </a:path>
                <a:path w="59690" h="43179">
                  <a:moveTo>
                    <a:pt x="53340" y="22860"/>
                  </a:moveTo>
                  <a:lnTo>
                    <a:pt x="51816" y="21336"/>
                  </a:lnTo>
                  <a:lnTo>
                    <a:pt x="53340" y="19812"/>
                  </a:lnTo>
                  <a:lnTo>
                    <a:pt x="54864" y="21336"/>
                  </a:lnTo>
                  <a:lnTo>
                    <a:pt x="53340" y="22860"/>
                  </a:lnTo>
                  <a:close/>
                </a:path>
                <a:path w="59690" h="43179">
                  <a:moveTo>
                    <a:pt x="56388" y="22860"/>
                  </a:moveTo>
                  <a:lnTo>
                    <a:pt x="53340" y="22860"/>
                  </a:lnTo>
                  <a:lnTo>
                    <a:pt x="54864" y="21336"/>
                  </a:lnTo>
                  <a:lnTo>
                    <a:pt x="53340" y="19812"/>
                  </a:lnTo>
                  <a:lnTo>
                    <a:pt x="56388" y="19812"/>
                  </a:lnTo>
                  <a:lnTo>
                    <a:pt x="59436" y="21336"/>
                  </a:lnTo>
                  <a:lnTo>
                    <a:pt x="56388" y="22860"/>
                  </a:lnTo>
                  <a:close/>
                </a:path>
                <a:path w="59690" h="43179">
                  <a:moveTo>
                    <a:pt x="39624" y="39624"/>
                  </a:moveTo>
                  <a:lnTo>
                    <a:pt x="36576" y="39624"/>
                  </a:lnTo>
                  <a:lnTo>
                    <a:pt x="36576" y="36576"/>
                  </a:lnTo>
                  <a:lnTo>
                    <a:pt x="51816" y="21336"/>
                  </a:lnTo>
                  <a:lnTo>
                    <a:pt x="53340" y="22860"/>
                  </a:lnTo>
                  <a:lnTo>
                    <a:pt x="56388" y="22860"/>
                  </a:lnTo>
                  <a:lnTo>
                    <a:pt x="39624" y="39624"/>
                  </a:lnTo>
                  <a:close/>
                </a:path>
                <a:path w="59690" h="43179">
                  <a:moveTo>
                    <a:pt x="6096" y="39624"/>
                  </a:moveTo>
                  <a:lnTo>
                    <a:pt x="3048" y="39624"/>
                  </a:lnTo>
                  <a:lnTo>
                    <a:pt x="3048" y="36576"/>
                  </a:lnTo>
                  <a:lnTo>
                    <a:pt x="6096" y="36576"/>
                  </a:lnTo>
                  <a:lnTo>
                    <a:pt x="6096" y="39624"/>
                  </a:lnTo>
                  <a:close/>
                </a:path>
                <a:path w="59690" h="43179">
                  <a:moveTo>
                    <a:pt x="36576" y="39624"/>
                  </a:moveTo>
                  <a:lnTo>
                    <a:pt x="6096" y="39624"/>
                  </a:lnTo>
                  <a:lnTo>
                    <a:pt x="6096" y="36576"/>
                  </a:lnTo>
                  <a:lnTo>
                    <a:pt x="36576" y="36576"/>
                  </a:lnTo>
                  <a:lnTo>
                    <a:pt x="35052" y="38100"/>
                  </a:lnTo>
                  <a:lnTo>
                    <a:pt x="36576" y="39624"/>
                  </a:lnTo>
                  <a:close/>
                </a:path>
                <a:path w="59690" h="43179">
                  <a:moveTo>
                    <a:pt x="36576" y="39624"/>
                  </a:moveTo>
                  <a:lnTo>
                    <a:pt x="35052" y="38100"/>
                  </a:lnTo>
                  <a:lnTo>
                    <a:pt x="36576" y="36576"/>
                  </a:lnTo>
                  <a:lnTo>
                    <a:pt x="36576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7434059" y="200431"/>
              <a:ext cx="106680" cy="695325"/>
            </a:xfrm>
            <a:custGeom>
              <a:avLst/>
              <a:gdLst/>
              <a:ahLst/>
              <a:cxnLst/>
              <a:rect l="l" t="t" r="r" b="b"/>
              <a:pathLst>
                <a:path w="106679" h="695325">
                  <a:moveTo>
                    <a:pt x="106680" y="33528"/>
                  </a:moveTo>
                  <a:lnTo>
                    <a:pt x="18300" y="33528"/>
                  </a:lnTo>
                  <a:lnTo>
                    <a:pt x="18300" y="27444"/>
                  </a:lnTo>
                  <a:lnTo>
                    <a:pt x="12204" y="27444"/>
                  </a:lnTo>
                  <a:lnTo>
                    <a:pt x="12204" y="0"/>
                  </a:lnTo>
                  <a:lnTo>
                    <a:pt x="6096" y="0"/>
                  </a:lnTo>
                  <a:lnTo>
                    <a:pt x="6096" y="27444"/>
                  </a:lnTo>
                  <a:lnTo>
                    <a:pt x="0" y="27444"/>
                  </a:lnTo>
                  <a:lnTo>
                    <a:pt x="0" y="45732"/>
                  </a:lnTo>
                  <a:lnTo>
                    <a:pt x="6096" y="45732"/>
                  </a:lnTo>
                  <a:lnTo>
                    <a:pt x="6096" y="694944"/>
                  </a:lnTo>
                  <a:lnTo>
                    <a:pt x="12204" y="694944"/>
                  </a:lnTo>
                  <a:lnTo>
                    <a:pt x="12204" y="45732"/>
                  </a:lnTo>
                  <a:lnTo>
                    <a:pt x="18300" y="45732"/>
                  </a:lnTo>
                  <a:lnTo>
                    <a:pt x="18300" y="39624"/>
                  </a:lnTo>
                  <a:lnTo>
                    <a:pt x="106680" y="39624"/>
                  </a:lnTo>
                  <a:lnTo>
                    <a:pt x="106680" y="3352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7129259" y="205016"/>
              <a:ext cx="314325" cy="685800"/>
            </a:xfrm>
            <a:custGeom>
              <a:avLst/>
              <a:gdLst/>
              <a:ahLst/>
              <a:cxnLst/>
              <a:rect l="l" t="t" r="r" b="b"/>
              <a:pathLst>
                <a:path w="314325" h="685800">
                  <a:moveTo>
                    <a:pt x="313956" y="682739"/>
                  </a:moveTo>
                  <a:lnTo>
                    <a:pt x="0" y="682739"/>
                  </a:lnTo>
                  <a:lnTo>
                    <a:pt x="0" y="685800"/>
                  </a:lnTo>
                  <a:lnTo>
                    <a:pt x="313956" y="685800"/>
                  </a:lnTo>
                  <a:lnTo>
                    <a:pt x="313956" y="682739"/>
                  </a:lnTo>
                  <a:close/>
                </a:path>
                <a:path w="314325" h="685800">
                  <a:moveTo>
                    <a:pt x="313956" y="633984"/>
                  </a:moveTo>
                  <a:lnTo>
                    <a:pt x="0" y="633984"/>
                  </a:lnTo>
                  <a:lnTo>
                    <a:pt x="0" y="637032"/>
                  </a:lnTo>
                  <a:lnTo>
                    <a:pt x="313956" y="637032"/>
                  </a:lnTo>
                  <a:lnTo>
                    <a:pt x="313956" y="633984"/>
                  </a:lnTo>
                  <a:close/>
                </a:path>
                <a:path w="314325" h="685800">
                  <a:moveTo>
                    <a:pt x="313956" y="585216"/>
                  </a:moveTo>
                  <a:lnTo>
                    <a:pt x="0" y="585216"/>
                  </a:lnTo>
                  <a:lnTo>
                    <a:pt x="0" y="588264"/>
                  </a:lnTo>
                  <a:lnTo>
                    <a:pt x="313956" y="588264"/>
                  </a:lnTo>
                  <a:lnTo>
                    <a:pt x="313956" y="585216"/>
                  </a:lnTo>
                  <a:close/>
                </a:path>
                <a:path w="314325" h="685800">
                  <a:moveTo>
                    <a:pt x="313956" y="536448"/>
                  </a:moveTo>
                  <a:lnTo>
                    <a:pt x="0" y="536448"/>
                  </a:lnTo>
                  <a:lnTo>
                    <a:pt x="0" y="539496"/>
                  </a:lnTo>
                  <a:lnTo>
                    <a:pt x="313956" y="539496"/>
                  </a:lnTo>
                  <a:lnTo>
                    <a:pt x="313956" y="536448"/>
                  </a:lnTo>
                  <a:close/>
                </a:path>
                <a:path w="314325" h="685800">
                  <a:moveTo>
                    <a:pt x="313956" y="195059"/>
                  </a:moveTo>
                  <a:lnTo>
                    <a:pt x="0" y="195059"/>
                  </a:lnTo>
                  <a:lnTo>
                    <a:pt x="0" y="198107"/>
                  </a:lnTo>
                  <a:lnTo>
                    <a:pt x="313956" y="198107"/>
                  </a:lnTo>
                  <a:lnTo>
                    <a:pt x="313956" y="195059"/>
                  </a:lnTo>
                  <a:close/>
                </a:path>
                <a:path w="314325" h="685800">
                  <a:moveTo>
                    <a:pt x="313956" y="146291"/>
                  </a:moveTo>
                  <a:lnTo>
                    <a:pt x="0" y="146291"/>
                  </a:lnTo>
                  <a:lnTo>
                    <a:pt x="0" y="149339"/>
                  </a:lnTo>
                  <a:lnTo>
                    <a:pt x="313956" y="149339"/>
                  </a:lnTo>
                  <a:lnTo>
                    <a:pt x="313956" y="146291"/>
                  </a:lnTo>
                  <a:close/>
                </a:path>
                <a:path w="314325" h="685800">
                  <a:moveTo>
                    <a:pt x="313956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13956" y="3048"/>
                  </a:lnTo>
                  <a:lnTo>
                    <a:pt x="313956" y="0"/>
                  </a:lnTo>
                  <a:close/>
                </a:path>
              </a:pathLst>
            </a:custGeom>
            <a:solidFill>
              <a:srgbClr val="18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7418832" y="194348"/>
              <a:ext cx="27940" cy="707390"/>
            </a:xfrm>
            <a:custGeom>
              <a:avLst/>
              <a:gdLst/>
              <a:ahLst/>
              <a:cxnLst/>
              <a:rect l="l" t="t" r="r" b="b"/>
              <a:pathLst>
                <a:path w="27940" h="707390">
                  <a:moveTo>
                    <a:pt x="27432" y="682752"/>
                  </a:moveTo>
                  <a:lnTo>
                    <a:pt x="0" y="694931"/>
                  </a:lnTo>
                  <a:lnTo>
                    <a:pt x="27432" y="707136"/>
                  </a:lnTo>
                  <a:lnTo>
                    <a:pt x="27432" y="682752"/>
                  </a:lnTo>
                  <a:close/>
                </a:path>
                <a:path w="27940" h="707390">
                  <a:moveTo>
                    <a:pt x="27432" y="633984"/>
                  </a:moveTo>
                  <a:lnTo>
                    <a:pt x="0" y="646163"/>
                  </a:lnTo>
                  <a:lnTo>
                    <a:pt x="27432" y="658368"/>
                  </a:lnTo>
                  <a:lnTo>
                    <a:pt x="27432" y="633984"/>
                  </a:lnTo>
                  <a:close/>
                </a:path>
                <a:path w="27940" h="707390">
                  <a:moveTo>
                    <a:pt x="27432" y="585216"/>
                  </a:moveTo>
                  <a:lnTo>
                    <a:pt x="0" y="597395"/>
                  </a:lnTo>
                  <a:lnTo>
                    <a:pt x="27432" y="609600"/>
                  </a:lnTo>
                  <a:lnTo>
                    <a:pt x="27432" y="585216"/>
                  </a:lnTo>
                  <a:close/>
                </a:path>
                <a:path w="27940" h="707390">
                  <a:moveTo>
                    <a:pt x="27432" y="536448"/>
                  </a:moveTo>
                  <a:lnTo>
                    <a:pt x="0" y="548627"/>
                  </a:lnTo>
                  <a:lnTo>
                    <a:pt x="27432" y="560832"/>
                  </a:lnTo>
                  <a:lnTo>
                    <a:pt x="27432" y="536448"/>
                  </a:lnTo>
                  <a:close/>
                </a:path>
                <a:path w="27940" h="707390">
                  <a:moveTo>
                    <a:pt x="27432" y="195059"/>
                  </a:moveTo>
                  <a:lnTo>
                    <a:pt x="0" y="207251"/>
                  </a:lnTo>
                  <a:lnTo>
                    <a:pt x="27432" y="219443"/>
                  </a:lnTo>
                  <a:lnTo>
                    <a:pt x="27432" y="195059"/>
                  </a:lnTo>
                  <a:close/>
                </a:path>
                <a:path w="27940" h="707390">
                  <a:moveTo>
                    <a:pt x="27432" y="146291"/>
                  </a:moveTo>
                  <a:lnTo>
                    <a:pt x="0" y="158483"/>
                  </a:lnTo>
                  <a:lnTo>
                    <a:pt x="27432" y="170675"/>
                  </a:lnTo>
                  <a:lnTo>
                    <a:pt x="27432" y="146291"/>
                  </a:lnTo>
                  <a:close/>
                </a:path>
                <a:path w="27940" h="707390">
                  <a:moveTo>
                    <a:pt x="27432" y="0"/>
                  </a:moveTo>
                  <a:lnTo>
                    <a:pt x="0" y="12192"/>
                  </a:lnTo>
                  <a:lnTo>
                    <a:pt x="27432" y="24384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323075" y="282232"/>
              <a:ext cx="4983480" cy="906144"/>
            </a:xfrm>
            <a:custGeom>
              <a:avLst/>
              <a:gdLst/>
              <a:ahLst/>
              <a:cxnLst/>
              <a:rect l="l" t="t" r="r" b="b"/>
              <a:pathLst>
                <a:path w="4983480" h="906144">
                  <a:moveTo>
                    <a:pt x="3913644" y="0"/>
                  </a:moveTo>
                  <a:lnTo>
                    <a:pt x="3374148" y="0"/>
                  </a:lnTo>
                  <a:lnTo>
                    <a:pt x="3374148" y="3810"/>
                  </a:lnTo>
                  <a:lnTo>
                    <a:pt x="3374148" y="6350"/>
                  </a:lnTo>
                  <a:lnTo>
                    <a:pt x="3374148" y="73660"/>
                  </a:lnTo>
                  <a:lnTo>
                    <a:pt x="3233940" y="73660"/>
                  </a:lnTo>
                  <a:lnTo>
                    <a:pt x="3233940" y="76200"/>
                  </a:lnTo>
                  <a:lnTo>
                    <a:pt x="3233940" y="80010"/>
                  </a:lnTo>
                  <a:lnTo>
                    <a:pt x="3380244" y="80010"/>
                  </a:lnTo>
                  <a:lnTo>
                    <a:pt x="3380244" y="76708"/>
                  </a:lnTo>
                  <a:lnTo>
                    <a:pt x="3380244" y="76200"/>
                  </a:lnTo>
                  <a:lnTo>
                    <a:pt x="3380244" y="73660"/>
                  </a:lnTo>
                  <a:lnTo>
                    <a:pt x="3380244" y="6604"/>
                  </a:lnTo>
                  <a:lnTo>
                    <a:pt x="3913644" y="6604"/>
                  </a:lnTo>
                  <a:lnTo>
                    <a:pt x="3913644" y="3810"/>
                  </a:lnTo>
                  <a:lnTo>
                    <a:pt x="3913644" y="3556"/>
                  </a:lnTo>
                  <a:lnTo>
                    <a:pt x="3913644" y="0"/>
                  </a:lnTo>
                  <a:close/>
                </a:path>
                <a:path w="4983480" h="906144">
                  <a:moveTo>
                    <a:pt x="4425708" y="387858"/>
                  </a:moveTo>
                  <a:lnTo>
                    <a:pt x="3429012" y="387858"/>
                  </a:lnTo>
                  <a:lnTo>
                    <a:pt x="3429012" y="387604"/>
                  </a:lnTo>
                  <a:lnTo>
                    <a:pt x="3429012" y="369316"/>
                  </a:lnTo>
                  <a:lnTo>
                    <a:pt x="3429012" y="368808"/>
                  </a:lnTo>
                  <a:lnTo>
                    <a:pt x="3429012" y="366268"/>
                  </a:lnTo>
                  <a:lnTo>
                    <a:pt x="3429012" y="363728"/>
                  </a:lnTo>
                  <a:lnTo>
                    <a:pt x="2743212" y="363728"/>
                  </a:lnTo>
                  <a:lnTo>
                    <a:pt x="2743212" y="692658"/>
                  </a:lnTo>
                  <a:lnTo>
                    <a:pt x="509016" y="692658"/>
                  </a:lnTo>
                  <a:lnTo>
                    <a:pt x="509016" y="692404"/>
                  </a:lnTo>
                  <a:lnTo>
                    <a:pt x="512064" y="692404"/>
                  </a:lnTo>
                  <a:lnTo>
                    <a:pt x="2743212" y="692404"/>
                  </a:lnTo>
                  <a:lnTo>
                    <a:pt x="2743212" y="689356"/>
                  </a:lnTo>
                  <a:lnTo>
                    <a:pt x="512064" y="689356"/>
                  </a:lnTo>
                  <a:lnTo>
                    <a:pt x="509016" y="689356"/>
                  </a:lnTo>
                  <a:lnTo>
                    <a:pt x="509016" y="688848"/>
                  </a:lnTo>
                  <a:lnTo>
                    <a:pt x="512064" y="688848"/>
                  </a:lnTo>
                  <a:lnTo>
                    <a:pt x="512064" y="296418"/>
                  </a:lnTo>
                  <a:lnTo>
                    <a:pt x="509016" y="296418"/>
                  </a:lnTo>
                  <a:lnTo>
                    <a:pt x="509016" y="296164"/>
                  </a:lnTo>
                  <a:lnTo>
                    <a:pt x="512064" y="296164"/>
                  </a:lnTo>
                  <a:lnTo>
                    <a:pt x="512064" y="293116"/>
                  </a:lnTo>
                  <a:lnTo>
                    <a:pt x="509016" y="293116"/>
                  </a:lnTo>
                  <a:lnTo>
                    <a:pt x="509016" y="292608"/>
                  </a:lnTo>
                  <a:lnTo>
                    <a:pt x="512064" y="292608"/>
                  </a:lnTo>
                  <a:lnTo>
                    <a:pt x="512064" y="290068"/>
                  </a:lnTo>
                  <a:lnTo>
                    <a:pt x="0" y="290068"/>
                  </a:lnTo>
                  <a:lnTo>
                    <a:pt x="0" y="292608"/>
                  </a:lnTo>
                  <a:lnTo>
                    <a:pt x="0" y="296418"/>
                  </a:lnTo>
                  <a:lnTo>
                    <a:pt x="505968" y="296418"/>
                  </a:lnTo>
                  <a:lnTo>
                    <a:pt x="505968" y="688848"/>
                  </a:lnTo>
                  <a:lnTo>
                    <a:pt x="505968" y="692658"/>
                  </a:lnTo>
                  <a:lnTo>
                    <a:pt x="505968" y="695198"/>
                  </a:lnTo>
                  <a:lnTo>
                    <a:pt x="2749308" y="695198"/>
                  </a:lnTo>
                  <a:lnTo>
                    <a:pt x="2749308" y="692658"/>
                  </a:lnTo>
                  <a:lnTo>
                    <a:pt x="2746260" y="692658"/>
                  </a:lnTo>
                  <a:lnTo>
                    <a:pt x="2746260" y="692404"/>
                  </a:lnTo>
                  <a:lnTo>
                    <a:pt x="2749308" y="692404"/>
                  </a:lnTo>
                  <a:lnTo>
                    <a:pt x="2749308" y="689356"/>
                  </a:lnTo>
                  <a:lnTo>
                    <a:pt x="2746260" y="689356"/>
                  </a:lnTo>
                  <a:lnTo>
                    <a:pt x="2746260" y="688848"/>
                  </a:lnTo>
                  <a:lnTo>
                    <a:pt x="2749308" y="688848"/>
                  </a:lnTo>
                  <a:lnTo>
                    <a:pt x="2749308" y="369316"/>
                  </a:lnTo>
                  <a:lnTo>
                    <a:pt x="3422904" y="369316"/>
                  </a:lnTo>
                  <a:lnTo>
                    <a:pt x="3422904" y="387858"/>
                  </a:lnTo>
                  <a:lnTo>
                    <a:pt x="3422904" y="390398"/>
                  </a:lnTo>
                  <a:lnTo>
                    <a:pt x="3422904" y="394208"/>
                  </a:lnTo>
                  <a:lnTo>
                    <a:pt x="4419612" y="394208"/>
                  </a:lnTo>
                  <a:lnTo>
                    <a:pt x="4419612" y="906018"/>
                  </a:lnTo>
                  <a:lnTo>
                    <a:pt x="4425708" y="906018"/>
                  </a:lnTo>
                  <a:lnTo>
                    <a:pt x="4425708" y="394208"/>
                  </a:lnTo>
                  <a:lnTo>
                    <a:pt x="4425708" y="390398"/>
                  </a:lnTo>
                  <a:lnTo>
                    <a:pt x="4425708" y="387858"/>
                  </a:lnTo>
                  <a:close/>
                </a:path>
                <a:path w="4983480" h="906144">
                  <a:moveTo>
                    <a:pt x="4983480" y="408940"/>
                  </a:moveTo>
                  <a:lnTo>
                    <a:pt x="4572000" y="408940"/>
                  </a:lnTo>
                  <a:lnTo>
                    <a:pt x="4572000" y="104394"/>
                  </a:lnTo>
                  <a:lnTo>
                    <a:pt x="4568964" y="104394"/>
                  </a:lnTo>
                  <a:lnTo>
                    <a:pt x="4568964" y="104140"/>
                  </a:lnTo>
                  <a:lnTo>
                    <a:pt x="4572000" y="104140"/>
                  </a:lnTo>
                  <a:lnTo>
                    <a:pt x="4572000" y="101092"/>
                  </a:lnTo>
                  <a:lnTo>
                    <a:pt x="4568964" y="101092"/>
                  </a:lnTo>
                  <a:lnTo>
                    <a:pt x="4568964" y="100584"/>
                  </a:lnTo>
                  <a:lnTo>
                    <a:pt x="4572000" y="100584"/>
                  </a:lnTo>
                  <a:lnTo>
                    <a:pt x="4572000" y="98044"/>
                  </a:lnTo>
                  <a:lnTo>
                    <a:pt x="4108704" y="98044"/>
                  </a:lnTo>
                  <a:lnTo>
                    <a:pt x="4108704" y="100584"/>
                  </a:lnTo>
                  <a:lnTo>
                    <a:pt x="4108704" y="104394"/>
                  </a:lnTo>
                  <a:lnTo>
                    <a:pt x="4565916" y="104394"/>
                  </a:lnTo>
                  <a:lnTo>
                    <a:pt x="4565916" y="409194"/>
                  </a:lnTo>
                  <a:lnTo>
                    <a:pt x="4565916" y="411734"/>
                  </a:lnTo>
                  <a:lnTo>
                    <a:pt x="4565916" y="415544"/>
                  </a:lnTo>
                  <a:lnTo>
                    <a:pt x="4983480" y="415544"/>
                  </a:lnTo>
                  <a:lnTo>
                    <a:pt x="4983480" y="411988"/>
                  </a:lnTo>
                  <a:lnTo>
                    <a:pt x="4983480" y="411734"/>
                  </a:lnTo>
                  <a:lnTo>
                    <a:pt x="4983480" y="40894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832104" y="729259"/>
              <a:ext cx="4474845" cy="451484"/>
            </a:xfrm>
            <a:custGeom>
              <a:avLst/>
              <a:gdLst/>
              <a:ahLst/>
              <a:cxnLst/>
              <a:rect l="l" t="t" r="r" b="b"/>
              <a:pathLst>
                <a:path w="4474845" h="451484">
                  <a:moveTo>
                    <a:pt x="195059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95059" y="3048"/>
                  </a:lnTo>
                  <a:lnTo>
                    <a:pt x="195059" y="0"/>
                  </a:lnTo>
                  <a:close/>
                </a:path>
                <a:path w="4474845" h="451484">
                  <a:moveTo>
                    <a:pt x="4474451" y="448068"/>
                  </a:moveTo>
                  <a:lnTo>
                    <a:pt x="3913619" y="448068"/>
                  </a:lnTo>
                  <a:lnTo>
                    <a:pt x="3913619" y="451104"/>
                  </a:lnTo>
                  <a:lnTo>
                    <a:pt x="4474451" y="451104"/>
                  </a:lnTo>
                  <a:lnTo>
                    <a:pt x="4474451" y="448068"/>
                  </a:lnTo>
                  <a:close/>
                </a:path>
              </a:pathLst>
            </a:custGeom>
            <a:solidFill>
              <a:srgbClr val="18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829056" y="718591"/>
              <a:ext cx="3941445" cy="473075"/>
            </a:xfrm>
            <a:custGeom>
              <a:avLst/>
              <a:gdLst/>
              <a:ahLst/>
              <a:cxnLst/>
              <a:rect l="l" t="t" r="r" b="b"/>
              <a:pathLst>
                <a:path w="3941445" h="473075">
                  <a:moveTo>
                    <a:pt x="27419" y="12204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7419" y="12204"/>
                  </a:lnTo>
                  <a:close/>
                </a:path>
                <a:path w="3941445" h="473075">
                  <a:moveTo>
                    <a:pt x="3941051" y="460248"/>
                  </a:moveTo>
                  <a:lnTo>
                    <a:pt x="3913632" y="448068"/>
                  </a:lnTo>
                  <a:lnTo>
                    <a:pt x="3913632" y="472452"/>
                  </a:lnTo>
                  <a:lnTo>
                    <a:pt x="3941051" y="460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2825496" y="405168"/>
              <a:ext cx="536575" cy="283210"/>
            </a:xfrm>
            <a:custGeom>
              <a:avLst/>
              <a:gdLst/>
              <a:ahLst/>
              <a:cxnLst/>
              <a:rect l="l" t="t" r="r" b="b"/>
              <a:pathLst>
                <a:path w="536575" h="283209">
                  <a:moveTo>
                    <a:pt x="536448" y="0"/>
                  </a:moveTo>
                  <a:lnTo>
                    <a:pt x="143256" y="0"/>
                  </a:lnTo>
                  <a:lnTo>
                    <a:pt x="143256" y="2540"/>
                  </a:lnTo>
                  <a:lnTo>
                    <a:pt x="143256" y="5080"/>
                  </a:lnTo>
                  <a:lnTo>
                    <a:pt x="143256" y="276860"/>
                  </a:lnTo>
                  <a:lnTo>
                    <a:pt x="0" y="276860"/>
                  </a:lnTo>
                  <a:lnTo>
                    <a:pt x="0" y="279400"/>
                  </a:lnTo>
                  <a:lnTo>
                    <a:pt x="0" y="283210"/>
                  </a:lnTo>
                  <a:lnTo>
                    <a:pt x="149352" y="283210"/>
                  </a:lnTo>
                  <a:lnTo>
                    <a:pt x="149352" y="279908"/>
                  </a:lnTo>
                  <a:lnTo>
                    <a:pt x="149352" y="279400"/>
                  </a:lnTo>
                  <a:lnTo>
                    <a:pt x="149352" y="276860"/>
                  </a:lnTo>
                  <a:lnTo>
                    <a:pt x="149352" y="5588"/>
                  </a:lnTo>
                  <a:lnTo>
                    <a:pt x="536448" y="5588"/>
                  </a:lnTo>
                  <a:lnTo>
                    <a:pt x="536448" y="2540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323075" y="205524"/>
              <a:ext cx="7218045" cy="1121410"/>
            </a:xfrm>
            <a:custGeom>
              <a:avLst/>
              <a:gdLst/>
              <a:ahLst/>
              <a:cxnLst/>
              <a:rect l="l" t="t" r="r" b="b"/>
              <a:pathLst>
                <a:path w="7218045" h="1121410">
                  <a:moveTo>
                    <a:pt x="146304" y="127508"/>
                  </a:moveTo>
                  <a:lnTo>
                    <a:pt x="0" y="127508"/>
                  </a:lnTo>
                  <a:lnTo>
                    <a:pt x="0" y="130543"/>
                  </a:lnTo>
                  <a:lnTo>
                    <a:pt x="146304" y="130543"/>
                  </a:lnTo>
                  <a:lnTo>
                    <a:pt x="146304" y="127508"/>
                  </a:lnTo>
                  <a:close/>
                </a:path>
                <a:path w="7218045" h="1121410">
                  <a:moveTo>
                    <a:pt x="4619244" y="369570"/>
                  </a:moveTo>
                  <a:lnTo>
                    <a:pt x="3474720" y="369570"/>
                  </a:lnTo>
                  <a:lnTo>
                    <a:pt x="3474720" y="368300"/>
                  </a:lnTo>
                  <a:lnTo>
                    <a:pt x="3476244" y="368300"/>
                  </a:lnTo>
                  <a:lnTo>
                    <a:pt x="3476244" y="2540"/>
                  </a:lnTo>
                  <a:lnTo>
                    <a:pt x="3476244" y="1270"/>
                  </a:lnTo>
                  <a:lnTo>
                    <a:pt x="3476244" y="1016"/>
                  </a:lnTo>
                  <a:lnTo>
                    <a:pt x="3476244" y="0"/>
                  </a:lnTo>
                  <a:lnTo>
                    <a:pt x="2647188" y="0"/>
                  </a:lnTo>
                  <a:lnTo>
                    <a:pt x="2647188" y="1270"/>
                  </a:lnTo>
                  <a:lnTo>
                    <a:pt x="2647188" y="2540"/>
                  </a:lnTo>
                  <a:lnTo>
                    <a:pt x="2647188" y="107683"/>
                  </a:lnTo>
                  <a:lnTo>
                    <a:pt x="2642616" y="107683"/>
                  </a:lnTo>
                  <a:lnTo>
                    <a:pt x="2642616" y="112001"/>
                  </a:lnTo>
                  <a:lnTo>
                    <a:pt x="2642616" y="113271"/>
                  </a:lnTo>
                  <a:lnTo>
                    <a:pt x="2642616" y="113779"/>
                  </a:lnTo>
                  <a:lnTo>
                    <a:pt x="608076" y="113779"/>
                  </a:lnTo>
                  <a:lnTo>
                    <a:pt x="606552" y="113779"/>
                  </a:lnTo>
                  <a:lnTo>
                    <a:pt x="606552" y="113271"/>
                  </a:lnTo>
                  <a:lnTo>
                    <a:pt x="2642616" y="113271"/>
                  </a:lnTo>
                  <a:lnTo>
                    <a:pt x="2642616" y="112001"/>
                  </a:lnTo>
                  <a:lnTo>
                    <a:pt x="605028" y="112001"/>
                  </a:lnTo>
                  <a:lnTo>
                    <a:pt x="605028" y="113271"/>
                  </a:lnTo>
                  <a:lnTo>
                    <a:pt x="605028" y="115811"/>
                  </a:lnTo>
                  <a:lnTo>
                    <a:pt x="605028" y="122923"/>
                  </a:lnTo>
                  <a:lnTo>
                    <a:pt x="600456" y="122923"/>
                  </a:lnTo>
                  <a:lnTo>
                    <a:pt x="600456" y="127508"/>
                  </a:lnTo>
                  <a:lnTo>
                    <a:pt x="341388" y="127508"/>
                  </a:lnTo>
                  <a:lnTo>
                    <a:pt x="341388" y="130543"/>
                  </a:lnTo>
                  <a:lnTo>
                    <a:pt x="600456" y="130543"/>
                  </a:lnTo>
                  <a:lnTo>
                    <a:pt x="600456" y="138176"/>
                  </a:lnTo>
                  <a:lnTo>
                    <a:pt x="605028" y="138176"/>
                  </a:lnTo>
                  <a:lnTo>
                    <a:pt x="605028" y="283451"/>
                  </a:lnTo>
                  <a:lnTo>
                    <a:pt x="605028" y="284721"/>
                  </a:lnTo>
                  <a:lnTo>
                    <a:pt x="605028" y="285991"/>
                  </a:lnTo>
                  <a:lnTo>
                    <a:pt x="704088" y="285991"/>
                  </a:lnTo>
                  <a:lnTo>
                    <a:pt x="704088" y="284721"/>
                  </a:lnTo>
                  <a:lnTo>
                    <a:pt x="606552" y="284721"/>
                  </a:lnTo>
                  <a:lnTo>
                    <a:pt x="606552" y="284467"/>
                  </a:lnTo>
                  <a:lnTo>
                    <a:pt x="608076" y="284467"/>
                  </a:lnTo>
                  <a:lnTo>
                    <a:pt x="704088" y="284467"/>
                  </a:lnTo>
                  <a:lnTo>
                    <a:pt x="704088" y="282943"/>
                  </a:lnTo>
                  <a:lnTo>
                    <a:pt x="608076" y="282943"/>
                  </a:lnTo>
                  <a:lnTo>
                    <a:pt x="608076" y="138176"/>
                  </a:lnTo>
                  <a:lnTo>
                    <a:pt x="615696" y="138176"/>
                  </a:lnTo>
                  <a:lnTo>
                    <a:pt x="615696" y="122923"/>
                  </a:lnTo>
                  <a:lnTo>
                    <a:pt x="608076" y="122923"/>
                  </a:lnTo>
                  <a:lnTo>
                    <a:pt x="608076" y="115811"/>
                  </a:lnTo>
                  <a:lnTo>
                    <a:pt x="606552" y="115811"/>
                  </a:lnTo>
                  <a:lnTo>
                    <a:pt x="606552" y="115303"/>
                  </a:lnTo>
                  <a:lnTo>
                    <a:pt x="608076" y="115303"/>
                  </a:lnTo>
                  <a:lnTo>
                    <a:pt x="2642616" y="115303"/>
                  </a:lnTo>
                  <a:lnTo>
                    <a:pt x="2642616" y="122923"/>
                  </a:lnTo>
                  <a:lnTo>
                    <a:pt x="2647188" y="122923"/>
                  </a:lnTo>
                  <a:lnTo>
                    <a:pt x="2647188" y="152400"/>
                  </a:lnTo>
                  <a:lnTo>
                    <a:pt x="2647188" y="153670"/>
                  </a:lnTo>
                  <a:lnTo>
                    <a:pt x="2647188" y="154940"/>
                  </a:lnTo>
                  <a:lnTo>
                    <a:pt x="3038856" y="154940"/>
                  </a:lnTo>
                  <a:lnTo>
                    <a:pt x="3038856" y="153670"/>
                  </a:lnTo>
                  <a:lnTo>
                    <a:pt x="2648712" y="153670"/>
                  </a:lnTo>
                  <a:lnTo>
                    <a:pt x="2648712" y="152400"/>
                  </a:lnTo>
                  <a:lnTo>
                    <a:pt x="2650236" y="152400"/>
                  </a:lnTo>
                  <a:lnTo>
                    <a:pt x="2650236" y="122923"/>
                  </a:lnTo>
                  <a:lnTo>
                    <a:pt x="2657856" y="122923"/>
                  </a:lnTo>
                  <a:lnTo>
                    <a:pt x="2657856" y="107683"/>
                  </a:lnTo>
                  <a:lnTo>
                    <a:pt x="2650236" y="107683"/>
                  </a:lnTo>
                  <a:lnTo>
                    <a:pt x="2650236" y="2540"/>
                  </a:lnTo>
                  <a:lnTo>
                    <a:pt x="3473196" y="2540"/>
                  </a:lnTo>
                  <a:lnTo>
                    <a:pt x="3473196" y="368300"/>
                  </a:lnTo>
                  <a:lnTo>
                    <a:pt x="3473196" y="369570"/>
                  </a:lnTo>
                  <a:lnTo>
                    <a:pt x="3473196" y="370840"/>
                  </a:lnTo>
                  <a:lnTo>
                    <a:pt x="4619244" y="370840"/>
                  </a:lnTo>
                  <a:lnTo>
                    <a:pt x="4619244" y="369570"/>
                  </a:lnTo>
                  <a:close/>
                </a:path>
                <a:path w="7218045" h="1121410">
                  <a:moveTo>
                    <a:pt x="4983492" y="146050"/>
                  </a:moveTo>
                  <a:lnTo>
                    <a:pt x="4616208" y="146050"/>
                  </a:lnTo>
                  <a:lnTo>
                    <a:pt x="4616208" y="147320"/>
                  </a:lnTo>
                  <a:lnTo>
                    <a:pt x="4616208" y="148590"/>
                  </a:lnTo>
                  <a:lnTo>
                    <a:pt x="4616208" y="368300"/>
                  </a:lnTo>
                  <a:lnTo>
                    <a:pt x="4619244" y="368300"/>
                  </a:lnTo>
                  <a:lnTo>
                    <a:pt x="4619244" y="148590"/>
                  </a:lnTo>
                  <a:lnTo>
                    <a:pt x="4617720" y="148590"/>
                  </a:lnTo>
                  <a:lnTo>
                    <a:pt x="4617720" y="147320"/>
                  </a:lnTo>
                  <a:lnTo>
                    <a:pt x="4983492" y="147320"/>
                  </a:lnTo>
                  <a:lnTo>
                    <a:pt x="4983492" y="146050"/>
                  </a:lnTo>
                  <a:close/>
                </a:path>
                <a:path w="7218045" h="1121410">
                  <a:moveTo>
                    <a:pt x="7217677" y="563867"/>
                  </a:moveTo>
                  <a:lnTo>
                    <a:pt x="7167385" y="563867"/>
                  </a:lnTo>
                  <a:lnTo>
                    <a:pt x="7167385" y="565137"/>
                  </a:lnTo>
                  <a:lnTo>
                    <a:pt x="7167385" y="566407"/>
                  </a:lnTo>
                  <a:lnTo>
                    <a:pt x="7167385" y="1117587"/>
                  </a:lnTo>
                  <a:lnTo>
                    <a:pt x="7167385" y="1118095"/>
                  </a:lnTo>
                  <a:lnTo>
                    <a:pt x="7167385" y="1119619"/>
                  </a:lnTo>
                  <a:lnTo>
                    <a:pt x="7167385" y="1120127"/>
                  </a:lnTo>
                  <a:lnTo>
                    <a:pt x="4373892" y="1120127"/>
                  </a:lnTo>
                  <a:lnTo>
                    <a:pt x="4373892" y="1119619"/>
                  </a:lnTo>
                  <a:lnTo>
                    <a:pt x="4375404" y="1119619"/>
                  </a:lnTo>
                  <a:lnTo>
                    <a:pt x="7167385" y="1119619"/>
                  </a:lnTo>
                  <a:lnTo>
                    <a:pt x="7167385" y="1118095"/>
                  </a:lnTo>
                  <a:lnTo>
                    <a:pt x="4375404" y="1118095"/>
                  </a:lnTo>
                  <a:lnTo>
                    <a:pt x="4373892" y="1118095"/>
                  </a:lnTo>
                  <a:lnTo>
                    <a:pt x="4373892" y="1117587"/>
                  </a:lnTo>
                  <a:lnTo>
                    <a:pt x="4375404" y="1117587"/>
                  </a:lnTo>
                  <a:lnTo>
                    <a:pt x="4375404" y="566407"/>
                  </a:lnTo>
                  <a:lnTo>
                    <a:pt x="4375404" y="565137"/>
                  </a:lnTo>
                  <a:lnTo>
                    <a:pt x="4375404" y="563867"/>
                  </a:lnTo>
                  <a:lnTo>
                    <a:pt x="3476244" y="563867"/>
                  </a:lnTo>
                  <a:lnTo>
                    <a:pt x="3476244" y="564883"/>
                  </a:lnTo>
                  <a:lnTo>
                    <a:pt x="3476244" y="565137"/>
                  </a:lnTo>
                  <a:lnTo>
                    <a:pt x="3474720" y="565137"/>
                  </a:lnTo>
                  <a:lnTo>
                    <a:pt x="3474720" y="564883"/>
                  </a:lnTo>
                  <a:lnTo>
                    <a:pt x="3476244" y="564883"/>
                  </a:lnTo>
                  <a:lnTo>
                    <a:pt x="3476244" y="563867"/>
                  </a:lnTo>
                  <a:lnTo>
                    <a:pt x="3476244" y="563359"/>
                  </a:lnTo>
                  <a:lnTo>
                    <a:pt x="3476244" y="542277"/>
                  </a:lnTo>
                  <a:lnTo>
                    <a:pt x="3474720" y="542277"/>
                  </a:lnTo>
                  <a:lnTo>
                    <a:pt x="3474720" y="542023"/>
                  </a:lnTo>
                  <a:lnTo>
                    <a:pt x="3476244" y="542023"/>
                  </a:lnTo>
                  <a:lnTo>
                    <a:pt x="3476244" y="541007"/>
                  </a:lnTo>
                  <a:lnTo>
                    <a:pt x="3476244" y="540499"/>
                  </a:lnTo>
                  <a:lnTo>
                    <a:pt x="3476244" y="538467"/>
                  </a:lnTo>
                  <a:lnTo>
                    <a:pt x="2793504" y="538467"/>
                  </a:lnTo>
                  <a:lnTo>
                    <a:pt x="2793504" y="541007"/>
                  </a:lnTo>
                  <a:lnTo>
                    <a:pt x="2793504" y="542277"/>
                  </a:lnTo>
                  <a:lnTo>
                    <a:pt x="2793504" y="864857"/>
                  </a:lnTo>
                  <a:lnTo>
                    <a:pt x="2793504" y="865111"/>
                  </a:lnTo>
                  <a:lnTo>
                    <a:pt x="559320" y="865111"/>
                  </a:lnTo>
                  <a:lnTo>
                    <a:pt x="557796" y="865111"/>
                  </a:lnTo>
                  <a:lnTo>
                    <a:pt x="557796" y="864857"/>
                  </a:lnTo>
                  <a:lnTo>
                    <a:pt x="559320" y="864857"/>
                  </a:lnTo>
                  <a:lnTo>
                    <a:pt x="559320" y="488683"/>
                  </a:lnTo>
                  <a:lnTo>
                    <a:pt x="566940" y="488683"/>
                  </a:lnTo>
                  <a:lnTo>
                    <a:pt x="566940" y="481076"/>
                  </a:lnTo>
                  <a:lnTo>
                    <a:pt x="704088" y="481076"/>
                  </a:lnTo>
                  <a:lnTo>
                    <a:pt x="704088" y="478015"/>
                  </a:lnTo>
                  <a:lnTo>
                    <a:pt x="566940" y="478015"/>
                  </a:lnTo>
                  <a:lnTo>
                    <a:pt x="566940" y="473456"/>
                  </a:lnTo>
                  <a:lnTo>
                    <a:pt x="559320" y="473456"/>
                  </a:lnTo>
                  <a:lnTo>
                    <a:pt x="559320" y="325615"/>
                  </a:lnTo>
                  <a:lnTo>
                    <a:pt x="559320" y="325107"/>
                  </a:lnTo>
                  <a:lnTo>
                    <a:pt x="559320" y="324091"/>
                  </a:lnTo>
                  <a:lnTo>
                    <a:pt x="557796" y="324091"/>
                  </a:lnTo>
                  <a:lnTo>
                    <a:pt x="557796" y="323837"/>
                  </a:lnTo>
                  <a:lnTo>
                    <a:pt x="559320" y="323837"/>
                  </a:lnTo>
                  <a:lnTo>
                    <a:pt x="559320" y="322567"/>
                  </a:lnTo>
                  <a:lnTo>
                    <a:pt x="0" y="322567"/>
                  </a:lnTo>
                  <a:lnTo>
                    <a:pt x="0" y="323837"/>
                  </a:lnTo>
                  <a:lnTo>
                    <a:pt x="0" y="325107"/>
                  </a:lnTo>
                  <a:lnTo>
                    <a:pt x="556272" y="325107"/>
                  </a:lnTo>
                  <a:lnTo>
                    <a:pt x="556272" y="473456"/>
                  </a:lnTo>
                  <a:lnTo>
                    <a:pt x="551688" y="473456"/>
                  </a:lnTo>
                  <a:lnTo>
                    <a:pt x="551688" y="488683"/>
                  </a:lnTo>
                  <a:lnTo>
                    <a:pt x="556272" y="488683"/>
                  </a:lnTo>
                  <a:lnTo>
                    <a:pt x="556272" y="864857"/>
                  </a:lnTo>
                  <a:lnTo>
                    <a:pt x="556272" y="866127"/>
                  </a:lnTo>
                  <a:lnTo>
                    <a:pt x="556272" y="868667"/>
                  </a:lnTo>
                  <a:lnTo>
                    <a:pt x="2796552" y="868667"/>
                  </a:lnTo>
                  <a:lnTo>
                    <a:pt x="2796552" y="866635"/>
                  </a:lnTo>
                  <a:lnTo>
                    <a:pt x="2796552" y="866127"/>
                  </a:lnTo>
                  <a:lnTo>
                    <a:pt x="2796552" y="865111"/>
                  </a:lnTo>
                  <a:lnTo>
                    <a:pt x="2795028" y="865111"/>
                  </a:lnTo>
                  <a:lnTo>
                    <a:pt x="2795028" y="864857"/>
                  </a:lnTo>
                  <a:lnTo>
                    <a:pt x="2796552" y="864857"/>
                  </a:lnTo>
                  <a:lnTo>
                    <a:pt x="2796552" y="542277"/>
                  </a:lnTo>
                  <a:lnTo>
                    <a:pt x="2795028" y="542277"/>
                  </a:lnTo>
                  <a:lnTo>
                    <a:pt x="2795028" y="542023"/>
                  </a:lnTo>
                  <a:lnTo>
                    <a:pt x="2796552" y="542023"/>
                  </a:lnTo>
                  <a:lnTo>
                    <a:pt x="3473208" y="542023"/>
                  </a:lnTo>
                  <a:lnTo>
                    <a:pt x="3473208" y="542277"/>
                  </a:lnTo>
                  <a:lnTo>
                    <a:pt x="3473208" y="563867"/>
                  </a:lnTo>
                  <a:lnTo>
                    <a:pt x="3473208" y="565137"/>
                  </a:lnTo>
                  <a:lnTo>
                    <a:pt x="3473208" y="566407"/>
                  </a:lnTo>
                  <a:lnTo>
                    <a:pt x="4372368" y="566407"/>
                  </a:lnTo>
                  <a:lnTo>
                    <a:pt x="4372368" y="1117587"/>
                  </a:lnTo>
                  <a:lnTo>
                    <a:pt x="4372368" y="1120127"/>
                  </a:lnTo>
                  <a:lnTo>
                    <a:pt x="4372368" y="1121397"/>
                  </a:lnTo>
                  <a:lnTo>
                    <a:pt x="7170433" y="1121397"/>
                  </a:lnTo>
                  <a:lnTo>
                    <a:pt x="7170433" y="1120127"/>
                  </a:lnTo>
                  <a:lnTo>
                    <a:pt x="7168909" y="1120127"/>
                  </a:lnTo>
                  <a:lnTo>
                    <a:pt x="7168909" y="1119619"/>
                  </a:lnTo>
                  <a:lnTo>
                    <a:pt x="7170433" y="1119619"/>
                  </a:lnTo>
                  <a:lnTo>
                    <a:pt x="7170433" y="1118095"/>
                  </a:lnTo>
                  <a:lnTo>
                    <a:pt x="7168909" y="1118095"/>
                  </a:lnTo>
                  <a:lnTo>
                    <a:pt x="7168909" y="1117587"/>
                  </a:lnTo>
                  <a:lnTo>
                    <a:pt x="7170433" y="1117587"/>
                  </a:lnTo>
                  <a:lnTo>
                    <a:pt x="7170433" y="566407"/>
                  </a:lnTo>
                  <a:lnTo>
                    <a:pt x="7217677" y="566407"/>
                  </a:lnTo>
                  <a:lnTo>
                    <a:pt x="7217677" y="565137"/>
                  </a:lnTo>
                  <a:lnTo>
                    <a:pt x="7217677" y="564883"/>
                  </a:lnTo>
                  <a:lnTo>
                    <a:pt x="7217677" y="563867"/>
                  </a:lnTo>
                  <a:close/>
                </a:path>
              </a:pathLst>
            </a:custGeom>
            <a:solidFill>
              <a:srgbClr val="18B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3" name="object 2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9428" y="156235"/>
              <a:ext cx="47243" cy="47244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075931" y="82588"/>
              <a:ext cx="6320155" cy="1195705"/>
            </a:xfrm>
            <a:custGeom>
              <a:avLst/>
              <a:gdLst/>
              <a:ahLst/>
              <a:cxnLst/>
              <a:rect l="l" t="t" r="r" b="b"/>
              <a:pathLst>
                <a:path w="6320155" h="1195705">
                  <a:moveTo>
                    <a:pt x="752868" y="553199"/>
                  </a:moveTo>
                  <a:lnTo>
                    <a:pt x="560844" y="553199"/>
                  </a:lnTo>
                  <a:lnTo>
                    <a:pt x="560844" y="551929"/>
                  </a:lnTo>
                  <a:lnTo>
                    <a:pt x="562368" y="551929"/>
                  </a:lnTo>
                  <a:lnTo>
                    <a:pt x="562368" y="408419"/>
                  </a:lnTo>
                  <a:lnTo>
                    <a:pt x="560844" y="408419"/>
                  </a:lnTo>
                  <a:lnTo>
                    <a:pt x="560844" y="407149"/>
                  </a:lnTo>
                  <a:lnTo>
                    <a:pt x="562368" y="407149"/>
                  </a:lnTo>
                  <a:lnTo>
                    <a:pt x="562368" y="405879"/>
                  </a:lnTo>
                  <a:lnTo>
                    <a:pt x="50292" y="405879"/>
                  </a:lnTo>
                  <a:lnTo>
                    <a:pt x="48780" y="405879"/>
                  </a:lnTo>
                  <a:lnTo>
                    <a:pt x="48780" y="407149"/>
                  </a:lnTo>
                  <a:lnTo>
                    <a:pt x="48780" y="407403"/>
                  </a:lnTo>
                  <a:lnTo>
                    <a:pt x="48768" y="407149"/>
                  </a:lnTo>
                  <a:lnTo>
                    <a:pt x="48780" y="405879"/>
                  </a:lnTo>
                  <a:lnTo>
                    <a:pt x="0" y="405879"/>
                  </a:lnTo>
                  <a:lnTo>
                    <a:pt x="0" y="407149"/>
                  </a:lnTo>
                  <a:lnTo>
                    <a:pt x="0" y="408419"/>
                  </a:lnTo>
                  <a:lnTo>
                    <a:pt x="47244" y="408419"/>
                  </a:lnTo>
                  <a:lnTo>
                    <a:pt x="47244" y="551929"/>
                  </a:lnTo>
                  <a:lnTo>
                    <a:pt x="47244" y="553199"/>
                  </a:lnTo>
                  <a:lnTo>
                    <a:pt x="47244" y="555739"/>
                  </a:lnTo>
                  <a:lnTo>
                    <a:pt x="219468" y="555739"/>
                  </a:lnTo>
                  <a:lnTo>
                    <a:pt x="219468" y="553707"/>
                  </a:lnTo>
                  <a:lnTo>
                    <a:pt x="219468" y="553199"/>
                  </a:lnTo>
                  <a:lnTo>
                    <a:pt x="219468" y="552183"/>
                  </a:lnTo>
                  <a:lnTo>
                    <a:pt x="50292" y="552183"/>
                  </a:lnTo>
                  <a:lnTo>
                    <a:pt x="48768" y="552183"/>
                  </a:lnTo>
                  <a:lnTo>
                    <a:pt x="48768" y="551929"/>
                  </a:lnTo>
                  <a:lnTo>
                    <a:pt x="50292" y="551929"/>
                  </a:lnTo>
                  <a:lnTo>
                    <a:pt x="50292" y="408927"/>
                  </a:lnTo>
                  <a:lnTo>
                    <a:pt x="50292" y="408419"/>
                  </a:lnTo>
                  <a:lnTo>
                    <a:pt x="559320" y="408419"/>
                  </a:lnTo>
                  <a:lnTo>
                    <a:pt x="559320" y="551929"/>
                  </a:lnTo>
                  <a:lnTo>
                    <a:pt x="559320" y="553199"/>
                  </a:lnTo>
                  <a:lnTo>
                    <a:pt x="559320" y="555739"/>
                  </a:lnTo>
                  <a:lnTo>
                    <a:pt x="752868" y="555739"/>
                  </a:lnTo>
                  <a:lnTo>
                    <a:pt x="752868" y="553199"/>
                  </a:lnTo>
                  <a:close/>
                </a:path>
                <a:path w="6320155" h="1195705">
                  <a:moveTo>
                    <a:pt x="2286000" y="274828"/>
                  </a:moveTo>
                  <a:lnTo>
                    <a:pt x="1897380" y="274828"/>
                  </a:lnTo>
                  <a:lnTo>
                    <a:pt x="1895856" y="274828"/>
                  </a:lnTo>
                  <a:lnTo>
                    <a:pt x="1895856" y="276352"/>
                  </a:lnTo>
                  <a:lnTo>
                    <a:pt x="1897380" y="276352"/>
                  </a:lnTo>
                  <a:lnTo>
                    <a:pt x="2286000" y="276352"/>
                  </a:lnTo>
                  <a:lnTo>
                    <a:pt x="2286000" y="274828"/>
                  </a:lnTo>
                  <a:close/>
                </a:path>
                <a:path w="6320155" h="1195705">
                  <a:moveTo>
                    <a:pt x="3160776" y="152895"/>
                  </a:moveTo>
                  <a:lnTo>
                    <a:pt x="2731008" y="152895"/>
                  </a:lnTo>
                  <a:lnTo>
                    <a:pt x="2731008" y="148336"/>
                  </a:lnTo>
                  <a:lnTo>
                    <a:pt x="2715768" y="148336"/>
                  </a:lnTo>
                  <a:lnTo>
                    <a:pt x="2715768" y="163576"/>
                  </a:lnTo>
                  <a:lnTo>
                    <a:pt x="2731008" y="163576"/>
                  </a:lnTo>
                  <a:lnTo>
                    <a:pt x="2731008" y="155943"/>
                  </a:lnTo>
                  <a:lnTo>
                    <a:pt x="3160776" y="155943"/>
                  </a:lnTo>
                  <a:lnTo>
                    <a:pt x="3160776" y="152895"/>
                  </a:lnTo>
                  <a:close/>
                </a:path>
                <a:path w="6320155" h="1195705">
                  <a:moveTo>
                    <a:pt x="4230636" y="270256"/>
                  </a:moveTo>
                  <a:lnTo>
                    <a:pt x="3866388" y="270256"/>
                  </a:lnTo>
                  <a:lnTo>
                    <a:pt x="3864864" y="270256"/>
                  </a:lnTo>
                  <a:lnTo>
                    <a:pt x="3864864" y="271780"/>
                  </a:lnTo>
                  <a:lnTo>
                    <a:pt x="3866388" y="271780"/>
                  </a:lnTo>
                  <a:lnTo>
                    <a:pt x="4230636" y="271780"/>
                  </a:lnTo>
                  <a:lnTo>
                    <a:pt x="4230636" y="270256"/>
                  </a:lnTo>
                  <a:close/>
                </a:path>
                <a:path w="6320155" h="1195705">
                  <a:moveTo>
                    <a:pt x="6320028" y="0"/>
                  </a:moveTo>
                  <a:lnTo>
                    <a:pt x="3668268" y="0"/>
                  </a:lnTo>
                  <a:lnTo>
                    <a:pt x="3668268" y="2540"/>
                  </a:lnTo>
                  <a:lnTo>
                    <a:pt x="3668268" y="3810"/>
                  </a:lnTo>
                  <a:lnTo>
                    <a:pt x="3668268" y="445516"/>
                  </a:lnTo>
                  <a:lnTo>
                    <a:pt x="2820924" y="445516"/>
                  </a:lnTo>
                  <a:lnTo>
                    <a:pt x="2820924" y="351028"/>
                  </a:lnTo>
                  <a:lnTo>
                    <a:pt x="3160776" y="351028"/>
                  </a:lnTo>
                  <a:lnTo>
                    <a:pt x="3160776" y="349758"/>
                  </a:lnTo>
                  <a:lnTo>
                    <a:pt x="3160776" y="349504"/>
                  </a:lnTo>
                  <a:lnTo>
                    <a:pt x="3160776" y="348488"/>
                  </a:lnTo>
                  <a:lnTo>
                    <a:pt x="2817876" y="348488"/>
                  </a:lnTo>
                  <a:lnTo>
                    <a:pt x="2817876" y="349758"/>
                  </a:lnTo>
                  <a:lnTo>
                    <a:pt x="2817876" y="351028"/>
                  </a:lnTo>
                  <a:lnTo>
                    <a:pt x="2817876" y="445516"/>
                  </a:lnTo>
                  <a:lnTo>
                    <a:pt x="2772156" y="445516"/>
                  </a:lnTo>
                  <a:lnTo>
                    <a:pt x="2772156" y="302260"/>
                  </a:lnTo>
                  <a:lnTo>
                    <a:pt x="3160776" y="302260"/>
                  </a:lnTo>
                  <a:lnTo>
                    <a:pt x="3160776" y="300990"/>
                  </a:lnTo>
                  <a:lnTo>
                    <a:pt x="3160776" y="300736"/>
                  </a:lnTo>
                  <a:lnTo>
                    <a:pt x="3160776" y="299720"/>
                  </a:lnTo>
                  <a:lnTo>
                    <a:pt x="2769108" y="299720"/>
                  </a:lnTo>
                  <a:lnTo>
                    <a:pt x="2769108" y="448310"/>
                  </a:lnTo>
                  <a:lnTo>
                    <a:pt x="2817876" y="448310"/>
                  </a:lnTo>
                  <a:lnTo>
                    <a:pt x="2817876" y="491236"/>
                  </a:lnTo>
                  <a:lnTo>
                    <a:pt x="2723388" y="491236"/>
                  </a:lnTo>
                  <a:lnTo>
                    <a:pt x="2721864" y="491236"/>
                  </a:lnTo>
                  <a:lnTo>
                    <a:pt x="2721864" y="492760"/>
                  </a:lnTo>
                  <a:lnTo>
                    <a:pt x="2723388" y="492760"/>
                  </a:lnTo>
                  <a:lnTo>
                    <a:pt x="2817876" y="492760"/>
                  </a:lnTo>
                  <a:lnTo>
                    <a:pt x="2817876" y="540258"/>
                  </a:lnTo>
                  <a:lnTo>
                    <a:pt x="2817876" y="541528"/>
                  </a:lnTo>
                  <a:lnTo>
                    <a:pt x="2817876" y="542798"/>
                  </a:lnTo>
                  <a:lnTo>
                    <a:pt x="3717036" y="542798"/>
                  </a:lnTo>
                  <a:lnTo>
                    <a:pt x="3717036" y="1191768"/>
                  </a:lnTo>
                  <a:lnTo>
                    <a:pt x="3717036" y="1194308"/>
                  </a:lnTo>
                  <a:lnTo>
                    <a:pt x="3717036" y="1195578"/>
                  </a:lnTo>
                  <a:lnTo>
                    <a:pt x="6320028" y="1195578"/>
                  </a:lnTo>
                  <a:lnTo>
                    <a:pt x="6320028" y="1194308"/>
                  </a:lnTo>
                  <a:lnTo>
                    <a:pt x="6318504" y="1194308"/>
                  </a:lnTo>
                  <a:lnTo>
                    <a:pt x="6318504" y="1193800"/>
                  </a:lnTo>
                  <a:lnTo>
                    <a:pt x="6320028" y="1193800"/>
                  </a:lnTo>
                  <a:lnTo>
                    <a:pt x="6320028" y="1192276"/>
                  </a:lnTo>
                  <a:lnTo>
                    <a:pt x="6318504" y="1192276"/>
                  </a:lnTo>
                  <a:lnTo>
                    <a:pt x="6318504" y="1191768"/>
                  </a:lnTo>
                  <a:lnTo>
                    <a:pt x="6320028" y="1191768"/>
                  </a:lnTo>
                  <a:lnTo>
                    <a:pt x="6320028" y="223012"/>
                  </a:lnTo>
                  <a:lnTo>
                    <a:pt x="6320028" y="222758"/>
                  </a:lnTo>
                  <a:lnTo>
                    <a:pt x="6320028" y="221488"/>
                  </a:lnTo>
                  <a:lnTo>
                    <a:pt x="6320028" y="220218"/>
                  </a:lnTo>
                  <a:lnTo>
                    <a:pt x="6053328" y="220218"/>
                  </a:lnTo>
                  <a:lnTo>
                    <a:pt x="6053328" y="221488"/>
                  </a:lnTo>
                  <a:lnTo>
                    <a:pt x="6053328" y="222758"/>
                  </a:lnTo>
                  <a:lnTo>
                    <a:pt x="6316980" y="222758"/>
                  </a:lnTo>
                  <a:lnTo>
                    <a:pt x="6316980" y="1191768"/>
                  </a:lnTo>
                  <a:lnTo>
                    <a:pt x="6316980" y="1192276"/>
                  </a:lnTo>
                  <a:lnTo>
                    <a:pt x="6316980" y="1193800"/>
                  </a:lnTo>
                  <a:lnTo>
                    <a:pt x="6316980" y="1194308"/>
                  </a:lnTo>
                  <a:lnTo>
                    <a:pt x="3718560" y="1194308"/>
                  </a:lnTo>
                  <a:lnTo>
                    <a:pt x="3718560" y="1193800"/>
                  </a:lnTo>
                  <a:lnTo>
                    <a:pt x="3720084" y="1193800"/>
                  </a:lnTo>
                  <a:lnTo>
                    <a:pt x="6316980" y="1193800"/>
                  </a:lnTo>
                  <a:lnTo>
                    <a:pt x="6316980" y="1192276"/>
                  </a:lnTo>
                  <a:lnTo>
                    <a:pt x="3720084" y="1192276"/>
                  </a:lnTo>
                  <a:lnTo>
                    <a:pt x="3718560" y="1192276"/>
                  </a:lnTo>
                  <a:lnTo>
                    <a:pt x="3718560" y="1191768"/>
                  </a:lnTo>
                  <a:lnTo>
                    <a:pt x="3720084" y="1191768"/>
                  </a:lnTo>
                  <a:lnTo>
                    <a:pt x="3720084" y="542798"/>
                  </a:lnTo>
                  <a:lnTo>
                    <a:pt x="3720084" y="541528"/>
                  </a:lnTo>
                  <a:lnTo>
                    <a:pt x="3720084" y="540258"/>
                  </a:lnTo>
                  <a:lnTo>
                    <a:pt x="2820924" y="540258"/>
                  </a:lnTo>
                  <a:lnTo>
                    <a:pt x="2820924" y="540004"/>
                  </a:lnTo>
                  <a:lnTo>
                    <a:pt x="2820924" y="492760"/>
                  </a:lnTo>
                  <a:lnTo>
                    <a:pt x="3863352" y="492760"/>
                  </a:lnTo>
                  <a:lnTo>
                    <a:pt x="3863352" y="492506"/>
                  </a:lnTo>
                  <a:lnTo>
                    <a:pt x="3864864" y="492506"/>
                  </a:lnTo>
                  <a:lnTo>
                    <a:pt x="3864864" y="492760"/>
                  </a:lnTo>
                  <a:lnTo>
                    <a:pt x="3866388" y="492760"/>
                  </a:lnTo>
                  <a:lnTo>
                    <a:pt x="3866388" y="491236"/>
                  </a:lnTo>
                  <a:lnTo>
                    <a:pt x="3864864" y="491236"/>
                  </a:lnTo>
                  <a:lnTo>
                    <a:pt x="3863352" y="491236"/>
                  </a:lnTo>
                  <a:lnTo>
                    <a:pt x="2820924" y="491236"/>
                  </a:lnTo>
                  <a:lnTo>
                    <a:pt x="2820924" y="448310"/>
                  </a:lnTo>
                  <a:lnTo>
                    <a:pt x="3671316" y="448310"/>
                  </a:lnTo>
                  <a:lnTo>
                    <a:pt x="3671316" y="447040"/>
                  </a:lnTo>
                  <a:lnTo>
                    <a:pt x="3671316" y="445770"/>
                  </a:lnTo>
                  <a:lnTo>
                    <a:pt x="3671316" y="445516"/>
                  </a:lnTo>
                  <a:lnTo>
                    <a:pt x="3671316" y="3810"/>
                  </a:lnTo>
                  <a:lnTo>
                    <a:pt x="3669792" y="3810"/>
                  </a:lnTo>
                  <a:lnTo>
                    <a:pt x="3669792" y="3556"/>
                  </a:lnTo>
                  <a:lnTo>
                    <a:pt x="3671316" y="3556"/>
                  </a:lnTo>
                  <a:lnTo>
                    <a:pt x="6316980" y="3556"/>
                  </a:lnTo>
                  <a:lnTo>
                    <a:pt x="6316980" y="3810"/>
                  </a:lnTo>
                  <a:lnTo>
                    <a:pt x="6316980" y="171450"/>
                  </a:lnTo>
                  <a:lnTo>
                    <a:pt x="6053328" y="171450"/>
                  </a:lnTo>
                  <a:lnTo>
                    <a:pt x="6053328" y="172720"/>
                  </a:lnTo>
                  <a:lnTo>
                    <a:pt x="6053328" y="173990"/>
                  </a:lnTo>
                  <a:lnTo>
                    <a:pt x="6320028" y="173990"/>
                  </a:lnTo>
                  <a:lnTo>
                    <a:pt x="6320028" y="172720"/>
                  </a:lnTo>
                  <a:lnTo>
                    <a:pt x="6320028" y="171450"/>
                  </a:lnTo>
                  <a:lnTo>
                    <a:pt x="6320028" y="171196"/>
                  </a:lnTo>
                  <a:lnTo>
                    <a:pt x="6320028" y="3810"/>
                  </a:lnTo>
                  <a:lnTo>
                    <a:pt x="6318504" y="3810"/>
                  </a:lnTo>
                  <a:lnTo>
                    <a:pt x="6318504" y="3556"/>
                  </a:lnTo>
                  <a:lnTo>
                    <a:pt x="6320028" y="3556"/>
                  </a:lnTo>
                  <a:lnTo>
                    <a:pt x="6320028" y="2540"/>
                  </a:lnTo>
                  <a:lnTo>
                    <a:pt x="6320028" y="2032"/>
                  </a:lnTo>
                  <a:lnTo>
                    <a:pt x="6320028" y="0"/>
                  </a:lnTo>
                  <a:close/>
                </a:path>
              </a:pathLst>
            </a:custGeom>
            <a:solidFill>
              <a:srgbClr val="18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1075931" y="205270"/>
              <a:ext cx="6004560" cy="673735"/>
            </a:xfrm>
            <a:custGeom>
              <a:avLst/>
              <a:gdLst/>
              <a:ahLst/>
              <a:cxnLst/>
              <a:rect l="l" t="t" r="r" b="b"/>
              <a:pathLst>
                <a:path w="6004559" h="673735">
                  <a:moveTo>
                    <a:pt x="219468" y="523989"/>
                  </a:moveTo>
                  <a:lnTo>
                    <a:pt x="0" y="523989"/>
                  </a:lnTo>
                  <a:lnTo>
                    <a:pt x="0" y="527037"/>
                  </a:lnTo>
                  <a:lnTo>
                    <a:pt x="219468" y="527037"/>
                  </a:lnTo>
                  <a:lnTo>
                    <a:pt x="219468" y="523989"/>
                  </a:lnTo>
                  <a:close/>
                </a:path>
                <a:path w="6004559" h="673735">
                  <a:moveTo>
                    <a:pt x="219468" y="478269"/>
                  </a:moveTo>
                  <a:lnTo>
                    <a:pt x="0" y="478269"/>
                  </a:lnTo>
                  <a:lnTo>
                    <a:pt x="0" y="481330"/>
                  </a:lnTo>
                  <a:lnTo>
                    <a:pt x="219468" y="481330"/>
                  </a:lnTo>
                  <a:lnTo>
                    <a:pt x="219468" y="478269"/>
                  </a:lnTo>
                  <a:close/>
                </a:path>
                <a:path w="6004559" h="673735">
                  <a:moveTo>
                    <a:pt x="752868" y="523989"/>
                  </a:moveTo>
                  <a:lnTo>
                    <a:pt x="414528" y="523989"/>
                  </a:lnTo>
                  <a:lnTo>
                    <a:pt x="414528" y="527037"/>
                  </a:lnTo>
                  <a:lnTo>
                    <a:pt x="752868" y="527037"/>
                  </a:lnTo>
                  <a:lnTo>
                    <a:pt x="752868" y="523989"/>
                  </a:lnTo>
                  <a:close/>
                </a:path>
                <a:path w="6004559" h="673735">
                  <a:moveTo>
                    <a:pt x="752868" y="478269"/>
                  </a:moveTo>
                  <a:lnTo>
                    <a:pt x="414528" y="478269"/>
                  </a:lnTo>
                  <a:lnTo>
                    <a:pt x="414528" y="481330"/>
                  </a:lnTo>
                  <a:lnTo>
                    <a:pt x="752868" y="481330"/>
                  </a:lnTo>
                  <a:lnTo>
                    <a:pt x="752868" y="478269"/>
                  </a:lnTo>
                  <a:close/>
                </a:path>
                <a:path w="6004559" h="673735">
                  <a:moveTo>
                    <a:pt x="752868" y="429501"/>
                  </a:moveTo>
                  <a:lnTo>
                    <a:pt x="562368" y="429501"/>
                  </a:lnTo>
                  <a:lnTo>
                    <a:pt x="560844" y="429501"/>
                  </a:lnTo>
                  <a:lnTo>
                    <a:pt x="560844" y="430517"/>
                  </a:lnTo>
                  <a:lnTo>
                    <a:pt x="559320" y="430517"/>
                  </a:lnTo>
                  <a:lnTo>
                    <a:pt x="559320" y="433057"/>
                  </a:lnTo>
                  <a:lnTo>
                    <a:pt x="752868" y="433057"/>
                  </a:lnTo>
                  <a:lnTo>
                    <a:pt x="752868" y="431025"/>
                  </a:lnTo>
                  <a:lnTo>
                    <a:pt x="752868" y="430517"/>
                  </a:lnTo>
                  <a:lnTo>
                    <a:pt x="752868" y="429501"/>
                  </a:lnTo>
                  <a:close/>
                </a:path>
                <a:path w="6004559" h="673735">
                  <a:moveTo>
                    <a:pt x="1362456" y="524497"/>
                  </a:moveTo>
                  <a:lnTo>
                    <a:pt x="1165860" y="524497"/>
                  </a:lnTo>
                  <a:lnTo>
                    <a:pt x="1165860" y="525767"/>
                  </a:lnTo>
                  <a:lnTo>
                    <a:pt x="1165860" y="527037"/>
                  </a:lnTo>
                  <a:lnTo>
                    <a:pt x="1165860" y="572757"/>
                  </a:lnTo>
                  <a:lnTo>
                    <a:pt x="1120152" y="572757"/>
                  </a:lnTo>
                  <a:lnTo>
                    <a:pt x="1120152" y="527545"/>
                  </a:lnTo>
                  <a:lnTo>
                    <a:pt x="1118628" y="527545"/>
                  </a:lnTo>
                  <a:lnTo>
                    <a:pt x="1118628" y="527037"/>
                  </a:lnTo>
                  <a:lnTo>
                    <a:pt x="1120152" y="527037"/>
                  </a:lnTo>
                  <a:lnTo>
                    <a:pt x="1120152" y="525513"/>
                  </a:lnTo>
                  <a:lnTo>
                    <a:pt x="1118628" y="525513"/>
                  </a:lnTo>
                  <a:lnTo>
                    <a:pt x="1118628" y="525005"/>
                  </a:lnTo>
                  <a:lnTo>
                    <a:pt x="1120152" y="525005"/>
                  </a:lnTo>
                  <a:lnTo>
                    <a:pt x="1120152" y="523735"/>
                  </a:lnTo>
                  <a:lnTo>
                    <a:pt x="947940" y="523735"/>
                  </a:lnTo>
                  <a:lnTo>
                    <a:pt x="947940" y="525005"/>
                  </a:lnTo>
                  <a:lnTo>
                    <a:pt x="947940" y="527545"/>
                  </a:lnTo>
                  <a:lnTo>
                    <a:pt x="1117104" y="527545"/>
                  </a:lnTo>
                  <a:lnTo>
                    <a:pt x="1117104" y="572757"/>
                  </a:lnTo>
                  <a:lnTo>
                    <a:pt x="947928" y="572757"/>
                  </a:lnTo>
                  <a:lnTo>
                    <a:pt x="947928" y="574027"/>
                  </a:lnTo>
                  <a:lnTo>
                    <a:pt x="947928" y="575297"/>
                  </a:lnTo>
                  <a:lnTo>
                    <a:pt x="1117104" y="575297"/>
                  </a:lnTo>
                  <a:lnTo>
                    <a:pt x="1117104" y="669785"/>
                  </a:lnTo>
                  <a:lnTo>
                    <a:pt x="1117104" y="670293"/>
                  </a:lnTo>
                  <a:lnTo>
                    <a:pt x="1117104" y="671817"/>
                  </a:lnTo>
                  <a:lnTo>
                    <a:pt x="1117104" y="672325"/>
                  </a:lnTo>
                  <a:lnTo>
                    <a:pt x="48768" y="672325"/>
                  </a:lnTo>
                  <a:lnTo>
                    <a:pt x="48768" y="671817"/>
                  </a:lnTo>
                  <a:lnTo>
                    <a:pt x="50292" y="671817"/>
                  </a:lnTo>
                  <a:lnTo>
                    <a:pt x="1117104" y="671817"/>
                  </a:lnTo>
                  <a:lnTo>
                    <a:pt x="1117104" y="670293"/>
                  </a:lnTo>
                  <a:lnTo>
                    <a:pt x="50292" y="670293"/>
                  </a:lnTo>
                  <a:lnTo>
                    <a:pt x="48768" y="670293"/>
                  </a:lnTo>
                  <a:lnTo>
                    <a:pt x="48768" y="669785"/>
                  </a:lnTo>
                  <a:lnTo>
                    <a:pt x="50292" y="669785"/>
                  </a:lnTo>
                  <a:lnTo>
                    <a:pt x="50292" y="575805"/>
                  </a:lnTo>
                  <a:lnTo>
                    <a:pt x="219468" y="575805"/>
                  </a:lnTo>
                  <a:lnTo>
                    <a:pt x="219468" y="574535"/>
                  </a:lnTo>
                  <a:lnTo>
                    <a:pt x="219468" y="574281"/>
                  </a:lnTo>
                  <a:lnTo>
                    <a:pt x="219468" y="573265"/>
                  </a:lnTo>
                  <a:lnTo>
                    <a:pt x="47244" y="573265"/>
                  </a:lnTo>
                  <a:lnTo>
                    <a:pt x="47244" y="574535"/>
                  </a:lnTo>
                  <a:lnTo>
                    <a:pt x="47244" y="575805"/>
                  </a:lnTo>
                  <a:lnTo>
                    <a:pt x="47244" y="669785"/>
                  </a:lnTo>
                  <a:lnTo>
                    <a:pt x="47244" y="672325"/>
                  </a:lnTo>
                  <a:lnTo>
                    <a:pt x="47244" y="673595"/>
                  </a:lnTo>
                  <a:lnTo>
                    <a:pt x="1120152" y="673595"/>
                  </a:lnTo>
                  <a:lnTo>
                    <a:pt x="1120152" y="672325"/>
                  </a:lnTo>
                  <a:lnTo>
                    <a:pt x="1118628" y="672325"/>
                  </a:lnTo>
                  <a:lnTo>
                    <a:pt x="1118628" y="671817"/>
                  </a:lnTo>
                  <a:lnTo>
                    <a:pt x="1120152" y="671817"/>
                  </a:lnTo>
                  <a:lnTo>
                    <a:pt x="1120152" y="670293"/>
                  </a:lnTo>
                  <a:lnTo>
                    <a:pt x="1118628" y="670293"/>
                  </a:lnTo>
                  <a:lnTo>
                    <a:pt x="1118628" y="669785"/>
                  </a:lnTo>
                  <a:lnTo>
                    <a:pt x="1120152" y="669785"/>
                  </a:lnTo>
                  <a:lnTo>
                    <a:pt x="1120152" y="575297"/>
                  </a:lnTo>
                  <a:lnTo>
                    <a:pt x="1168908" y="575297"/>
                  </a:lnTo>
                  <a:lnTo>
                    <a:pt x="1168908" y="574281"/>
                  </a:lnTo>
                  <a:lnTo>
                    <a:pt x="1168908" y="574027"/>
                  </a:lnTo>
                  <a:lnTo>
                    <a:pt x="1168908" y="572757"/>
                  </a:lnTo>
                  <a:lnTo>
                    <a:pt x="1168908" y="527037"/>
                  </a:lnTo>
                  <a:lnTo>
                    <a:pt x="1362456" y="527037"/>
                  </a:lnTo>
                  <a:lnTo>
                    <a:pt x="1362456" y="525767"/>
                  </a:lnTo>
                  <a:lnTo>
                    <a:pt x="1362456" y="525513"/>
                  </a:lnTo>
                  <a:lnTo>
                    <a:pt x="1362456" y="524497"/>
                  </a:lnTo>
                  <a:close/>
                </a:path>
                <a:path w="6004559" h="673735">
                  <a:moveTo>
                    <a:pt x="1362468" y="478269"/>
                  </a:moveTo>
                  <a:lnTo>
                    <a:pt x="947928" y="478269"/>
                  </a:lnTo>
                  <a:lnTo>
                    <a:pt x="947928" y="481330"/>
                  </a:lnTo>
                  <a:lnTo>
                    <a:pt x="1362468" y="481330"/>
                  </a:lnTo>
                  <a:lnTo>
                    <a:pt x="1362468" y="478269"/>
                  </a:lnTo>
                  <a:close/>
                </a:path>
                <a:path w="6004559" h="673735">
                  <a:moveTo>
                    <a:pt x="1362468" y="429514"/>
                  </a:moveTo>
                  <a:lnTo>
                    <a:pt x="947928" y="429514"/>
                  </a:lnTo>
                  <a:lnTo>
                    <a:pt x="947928" y="432562"/>
                  </a:lnTo>
                  <a:lnTo>
                    <a:pt x="1362468" y="432562"/>
                  </a:lnTo>
                  <a:lnTo>
                    <a:pt x="1362468" y="429514"/>
                  </a:lnTo>
                  <a:close/>
                </a:path>
                <a:path w="6004559" h="673735">
                  <a:moveTo>
                    <a:pt x="1362468" y="380733"/>
                  </a:moveTo>
                  <a:lnTo>
                    <a:pt x="1120140" y="380733"/>
                  </a:lnTo>
                  <a:lnTo>
                    <a:pt x="1120140" y="286245"/>
                  </a:lnTo>
                  <a:lnTo>
                    <a:pt x="1120140" y="285737"/>
                  </a:lnTo>
                  <a:lnTo>
                    <a:pt x="1120140" y="284721"/>
                  </a:lnTo>
                  <a:lnTo>
                    <a:pt x="1118616" y="284721"/>
                  </a:lnTo>
                  <a:lnTo>
                    <a:pt x="1118616" y="284467"/>
                  </a:lnTo>
                  <a:lnTo>
                    <a:pt x="1120140" y="284467"/>
                  </a:lnTo>
                  <a:lnTo>
                    <a:pt x="1120140" y="283197"/>
                  </a:lnTo>
                  <a:lnTo>
                    <a:pt x="569988" y="283197"/>
                  </a:lnTo>
                  <a:lnTo>
                    <a:pt x="569988" y="278638"/>
                  </a:lnTo>
                  <a:lnTo>
                    <a:pt x="554736" y="278638"/>
                  </a:lnTo>
                  <a:lnTo>
                    <a:pt x="554736" y="293878"/>
                  </a:lnTo>
                  <a:lnTo>
                    <a:pt x="569988" y="293878"/>
                  </a:lnTo>
                  <a:lnTo>
                    <a:pt x="569988" y="285737"/>
                  </a:lnTo>
                  <a:lnTo>
                    <a:pt x="1117092" y="285737"/>
                  </a:lnTo>
                  <a:lnTo>
                    <a:pt x="1117092" y="380987"/>
                  </a:lnTo>
                  <a:lnTo>
                    <a:pt x="1117092" y="382257"/>
                  </a:lnTo>
                  <a:lnTo>
                    <a:pt x="1117092" y="383527"/>
                  </a:lnTo>
                  <a:lnTo>
                    <a:pt x="1362468" y="383527"/>
                  </a:lnTo>
                  <a:lnTo>
                    <a:pt x="1362468" y="382257"/>
                  </a:lnTo>
                  <a:lnTo>
                    <a:pt x="1362468" y="380733"/>
                  </a:lnTo>
                  <a:close/>
                </a:path>
                <a:path w="6004559" h="673735">
                  <a:moveTo>
                    <a:pt x="1700784" y="429514"/>
                  </a:moveTo>
                  <a:lnTo>
                    <a:pt x="1557540" y="429514"/>
                  </a:lnTo>
                  <a:lnTo>
                    <a:pt x="1557540" y="432562"/>
                  </a:lnTo>
                  <a:lnTo>
                    <a:pt x="1700784" y="432562"/>
                  </a:lnTo>
                  <a:lnTo>
                    <a:pt x="1700784" y="429514"/>
                  </a:lnTo>
                  <a:close/>
                </a:path>
                <a:path w="6004559" h="673735">
                  <a:moveTo>
                    <a:pt x="5297424" y="438645"/>
                  </a:moveTo>
                  <a:lnTo>
                    <a:pt x="4887468" y="438645"/>
                  </a:lnTo>
                  <a:lnTo>
                    <a:pt x="4885944" y="438645"/>
                  </a:lnTo>
                  <a:lnTo>
                    <a:pt x="4885944" y="438137"/>
                  </a:lnTo>
                  <a:lnTo>
                    <a:pt x="4887468" y="438137"/>
                  </a:lnTo>
                  <a:lnTo>
                    <a:pt x="4887468" y="149085"/>
                  </a:lnTo>
                  <a:lnTo>
                    <a:pt x="4887468" y="148577"/>
                  </a:lnTo>
                  <a:lnTo>
                    <a:pt x="4887468" y="147561"/>
                  </a:lnTo>
                  <a:lnTo>
                    <a:pt x="4885944" y="147561"/>
                  </a:lnTo>
                  <a:lnTo>
                    <a:pt x="4885944" y="147307"/>
                  </a:lnTo>
                  <a:lnTo>
                    <a:pt x="4887468" y="147307"/>
                  </a:lnTo>
                  <a:lnTo>
                    <a:pt x="4887468" y="146037"/>
                  </a:lnTo>
                  <a:lnTo>
                    <a:pt x="4337316" y="146037"/>
                  </a:lnTo>
                  <a:lnTo>
                    <a:pt x="4337316" y="141478"/>
                  </a:lnTo>
                  <a:lnTo>
                    <a:pt x="4322064" y="141478"/>
                  </a:lnTo>
                  <a:lnTo>
                    <a:pt x="4322064" y="146037"/>
                  </a:lnTo>
                  <a:lnTo>
                    <a:pt x="4279392" y="146037"/>
                  </a:lnTo>
                  <a:lnTo>
                    <a:pt x="4279392" y="147307"/>
                  </a:lnTo>
                  <a:lnTo>
                    <a:pt x="4279392" y="148577"/>
                  </a:lnTo>
                  <a:lnTo>
                    <a:pt x="4322064" y="148577"/>
                  </a:lnTo>
                  <a:lnTo>
                    <a:pt x="4322064" y="156705"/>
                  </a:lnTo>
                  <a:lnTo>
                    <a:pt x="4326636" y="156705"/>
                  </a:lnTo>
                  <a:lnTo>
                    <a:pt x="4326636" y="292087"/>
                  </a:lnTo>
                  <a:lnTo>
                    <a:pt x="4326636" y="293357"/>
                  </a:lnTo>
                  <a:lnTo>
                    <a:pt x="4326636" y="295897"/>
                  </a:lnTo>
                  <a:lnTo>
                    <a:pt x="4568952" y="295897"/>
                  </a:lnTo>
                  <a:lnTo>
                    <a:pt x="4568952" y="293865"/>
                  </a:lnTo>
                  <a:lnTo>
                    <a:pt x="4568952" y="293357"/>
                  </a:lnTo>
                  <a:lnTo>
                    <a:pt x="4568952" y="292341"/>
                  </a:lnTo>
                  <a:lnTo>
                    <a:pt x="4329684" y="292341"/>
                  </a:lnTo>
                  <a:lnTo>
                    <a:pt x="4328160" y="292341"/>
                  </a:lnTo>
                  <a:lnTo>
                    <a:pt x="4328160" y="292087"/>
                  </a:lnTo>
                  <a:lnTo>
                    <a:pt x="4329684" y="292087"/>
                  </a:lnTo>
                  <a:lnTo>
                    <a:pt x="4329684" y="156705"/>
                  </a:lnTo>
                  <a:lnTo>
                    <a:pt x="4337316" y="156705"/>
                  </a:lnTo>
                  <a:lnTo>
                    <a:pt x="4337316" y="148577"/>
                  </a:lnTo>
                  <a:lnTo>
                    <a:pt x="4884420" y="148577"/>
                  </a:lnTo>
                  <a:lnTo>
                    <a:pt x="4884420" y="438137"/>
                  </a:lnTo>
                  <a:lnTo>
                    <a:pt x="4884420" y="440677"/>
                  </a:lnTo>
                  <a:lnTo>
                    <a:pt x="4884420" y="441947"/>
                  </a:lnTo>
                  <a:lnTo>
                    <a:pt x="5297424" y="441947"/>
                  </a:lnTo>
                  <a:lnTo>
                    <a:pt x="5297424" y="440677"/>
                  </a:lnTo>
                  <a:lnTo>
                    <a:pt x="4885944" y="440677"/>
                  </a:lnTo>
                  <a:lnTo>
                    <a:pt x="4885944" y="440169"/>
                  </a:lnTo>
                  <a:lnTo>
                    <a:pt x="4887468" y="440169"/>
                  </a:lnTo>
                  <a:lnTo>
                    <a:pt x="5297424" y="440169"/>
                  </a:lnTo>
                  <a:lnTo>
                    <a:pt x="5297424" y="438645"/>
                  </a:lnTo>
                  <a:close/>
                </a:path>
                <a:path w="6004559" h="673735">
                  <a:moveTo>
                    <a:pt x="6004560" y="0"/>
                  </a:moveTo>
                  <a:lnTo>
                    <a:pt x="5807964" y="0"/>
                  </a:lnTo>
                  <a:lnTo>
                    <a:pt x="5807964" y="1270"/>
                  </a:lnTo>
                  <a:lnTo>
                    <a:pt x="5807964" y="2540"/>
                  </a:lnTo>
                  <a:lnTo>
                    <a:pt x="5807964" y="389890"/>
                  </a:lnTo>
                  <a:lnTo>
                    <a:pt x="5807964" y="391160"/>
                  </a:lnTo>
                  <a:lnTo>
                    <a:pt x="5809488" y="391160"/>
                  </a:lnTo>
                  <a:lnTo>
                    <a:pt x="5809488" y="389890"/>
                  </a:lnTo>
                  <a:lnTo>
                    <a:pt x="5811012" y="389890"/>
                  </a:lnTo>
                  <a:lnTo>
                    <a:pt x="5811012" y="2794"/>
                  </a:lnTo>
                  <a:lnTo>
                    <a:pt x="6004560" y="2794"/>
                  </a:lnTo>
                  <a:lnTo>
                    <a:pt x="6004560" y="1270"/>
                  </a:lnTo>
                  <a:lnTo>
                    <a:pt x="6004560" y="0"/>
                  </a:lnTo>
                  <a:close/>
                </a:path>
              </a:pathLst>
            </a:custGeom>
            <a:solidFill>
              <a:srgbClr val="18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5355323" y="206540"/>
              <a:ext cx="1725295" cy="924560"/>
            </a:xfrm>
            <a:custGeom>
              <a:avLst/>
              <a:gdLst/>
              <a:ahLst/>
              <a:cxnLst/>
              <a:rect l="l" t="t" r="r" b="b"/>
              <a:pathLst>
                <a:path w="1725295" h="924560">
                  <a:moveTo>
                    <a:pt x="1531620" y="388620"/>
                  </a:moveTo>
                  <a:lnTo>
                    <a:pt x="1530096" y="388620"/>
                  </a:lnTo>
                  <a:lnTo>
                    <a:pt x="1530096" y="389890"/>
                  </a:lnTo>
                  <a:lnTo>
                    <a:pt x="1528572" y="389890"/>
                  </a:lnTo>
                  <a:lnTo>
                    <a:pt x="1528572" y="388620"/>
                  </a:lnTo>
                  <a:lnTo>
                    <a:pt x="1213104" y="388620"/>
                  </a:lnTo>
                  <a:lnTo>
                    <a:pt x="1213104" y="389890"/>
                  </a:lnTo>
                  <a:lnTo>
                    <a:pt x="1213104" y="391160"/>
                  </a:lnTo>
                  <a:lnTo>
                    <a:pt x="1531620" y="391160"/>
                  </a:lnTo>
                  <a:lnTo>
                    <a:pt x="1531620" y="390144"/>
                  </a:lnTo>
                  <a:lnTo>
                    <a:pt x="1531620" y="389890"/>
                  </a:lnTo>
                  <a:lnTo>
                    <a:pt x="1531620" y="388620"/>
                  </a:lnTo>
                  <a:close/>
                </a:path>
                <a:path w="1725295" h="924560">
                  <a:moveTo>
                    <a:pt x="1725168" y="632460"/>
                  </a:moveTo>
                  <a:lnTo>
                    <a:pt x="1213104" y="632460"/>
                  </a:lnTo>
                  <a:lnTo>
                    <a:pt x="1213104" y="635508"/>
                  </a:lnTo>
                  <a:lnTo>
                    <a:pt x="1725168" y="635508"/>
                  </a:lnTo>
                  <a:lnTo>
                    <a:pt x="1725168" y="632460"/>
                  </a:lnTo>
                  <a:close/>
                </a:path>
                <a:path w="1725295" h="924560">
                  <a:moveTo>
                    <a:pt x="1725168" y="583692"/>
                  </a:moveTo>
                  <a:lnTo>
                    <a:pt x="1213104" y="583692"/>
                  </a:lnTo>
                  <a:lnTo>
                    <a:pt x="1213104" y="586740"/>
                  </a:lnTo>
                  <a:lnTo>
                    <a:pt x="1725168" y="586740"/>
                  </a:lnTo>
                  <a:lnTo>
                    <a:pt x="1725168" y="583692"/>
                  </a:lnTo>
                  <a:close/>
                </a:path>
                <a:path w="1725295" h="924560">
                  <a:moveTo>
                    <a:pt x="1725168" y="534924"/>
                  </a:moveTo>
                  <a:lnTo>
                    <a:pt x="1213104" y="534924"/>
                  </a:lnTo>
                  <a:lnTo>
                    <a:pt x="1213104" y="537972"/>
                  </a:lnTo>
                  <a:lnTo>
                    <a:pt x="1725168" y="537972"/>
                  </a:lnTo>
                  <a:lnTo>
                    <a:pt x="1725168" y="534924"/>
                  </a:lnTo>
                  <a:close/>
                </a:path>
                <a:path w="1725295" h="924560">
                  <a:moveTo>
                    <a:pt x="1725168" y="0"/>
                  </a:moveTo>
                  <a:lnTo>
                    <a:pt x="1531620" y="0"/>
                  </a:lnTo>
                  <a:lnTo>
                    <a:pt x="1531620" y="1524"/>
                  </a:lnTo>
                  <a:lnTo>
                    <a:pt x="1725168" y="1524"/>
                  </a:lnTo>
                  <a:lnTo>
                    <a:pt x="1725168" y="0"/>
                  </a:lnTo>
                  <a:close/>
                </a:path>
                <a:path w="1725295" h="924560">
                  <a:moveTo>
                    <a:pt x="1725180" y="145034"/>
                  </a:moveTo>
                  <a:lnTo>
                    <a:pt x="1677924" y="145034"/>
                  </a:lnTo>
                  <a:lnTo>
                    <a:pt x="1677924" y="99060"/>
                  </a:lnTo>
                  <a:lnTo>
                    <a:pt x="1725168" y="99060"/>
                  </a:lnTo>
                  <a:lnTo>
                    <a:pt x="1725168" y="97536"/>
                  </a:lnTo>
                  <a:lnTo>
                    <a:pt x="1725168" y="96266"/>
                  </a:lnTo>
                  <a:lnTo>
                    <a:pt x="1674876" y="96266"/>
                  </a:lnTo>
                  <a:lnTo>
                    <a:pt x="1674876" y="97536"/>
                  </a:lnTo>
                  <a:lnTo>
                    <a:pt x="1674876" y="98806"/>
                  </a:lnTo>
                  <a:lnTo>
                    <a:pt x="1674876" y="145034"/>
                  </a:lnTo>
                  <a:lnTo>
                    <a:pt x="1674876" y="147828"/>
                  </a:lnTo>
                  <a:lnTo>
                    <a:pt x="1674876" y="193040"/>
                  </a:lnTo>
                  <a:lnTo>
                    <a:pt x="1629156" y="193040"/>
                  </a:lnTo>
                  <a:lnTo>
                    <a:pt x="1629156" y="147828"/>
                  </a:lnTo>
                  <a:lnTo>
                    <a:pt x="1674876" y="147828"/>
                  </a:lnTo>
                  <a:lnTo>
                    <a:pt x="1674876" y="145034"/>
                  </a:lnTo>
                  <a:lnTo>
                    <a:pt x="1629156" y="145034"/>
                  </a:lnTo>
                  <a:lnTo>
                    <a:pt x="1629156" y="50292"/>
                  </a:lnTo>
                  <a:lnTo>
                    <a:pt x="1725168" y="50292"/>
                  </a:lnTo>
                  <a:lnTo>
                    <a:pt x="1725168" y="48768"/>
                  </a:lnTo>
                  <a:lnTo>
                    <a:pt x="1725168" y="47498"/>
                  </a:lnTo>
                  <a:lnTo>
                    <a:pt x="1626108" y="47498"/>
                  </a:lnTo>
                  <a:lnTo>
                    <a:pt x="1626108" y="48768"/>
                  </a:lnTo>
                  <a:lnTo>
                    <a:pt x="1626108" y="50038"/>
                  </a:lnTo>
                  <a:lnTo>
                    <a:pt x="1626108" y="145034"/>
                  </a:lnTo>
                  <a:lnTo>
                    <a:pt x="653796" y="145034"/>
                  </a:lnTo>
                  <a:lnTo>
                    <a:pt x="653796" y="146304"/>
                  </a:lnTo>
                  <a:lnTo>
                    <a:pt x="653796" y="147574"/>
                  </a:lnTo>
                  <a:lnTo>
                    <a:pt x="653796" y="291084"/>
                  </a:lnTo>
                  <a:lnTo>
                    <a:pt x="484632" y="291084"/>
                  </a:lnTo>
                  <a:lnTo>
                    <a:pt x="484632" y="292354"/>
                  </a:lnTo>
                  <a:lnTo>
                    <a:pt x="484632" y="293624"/>
                  </a:lnTo>
                  <a:lnTo>
                    <a:pt x="656844" y="293624"/>
                  </a:lnTo>
                  <a:lnTo>
                    <a:pt x="656844" y="292608"/>
                  </a:lnTo>
                  <a:lnTo>
                    <a:pt x="656844" y="292354"/>
                  </a:lnTo>
                  <a:lnTo>
                    <a:pt x="656844" y="291084"/>
                  </a:lnTo>
                  <a:lnTo>
                    <a:pt x="656844" y="147828"/>
                  </a:lnTo>
                  <a:lnTo>
                    <a:pt x="1626108" y="147828"/>
                  </a:lnTo>
                  <a:lnTo>
                    <a:pt x="1626108" y="193040"/>
                  </a:lnTo>
                  <a:lnTo>
                    <a:pt x="751332" y="193040"/>
                  </a:lnTo>
                  <a:lnTo>
                    <a:pt x="751332" y="195580"/>
                  </a:lnTo>
                  <a:lnTo>
                    <a:pt x="751332" y="196850"/>
                  </a:lnTo>
                  <a:lnTo>
                    <a:pt x="751332" y="335267"/>
                  </a:lnTo>
                  <a:lnTo>
                    <a:pt x="746772" y="335267"/>
                  </a:lnTo>
                  <a:lnTo>
                    <a:pt x="746772" y="339839"/>
                  </a:lnTo>
                  <a:lnTo>
                    <a:pt x="484632" y="339839"/>
                  </a:lnTo>
                  <a:lnTo>
                    <a:pt x="484632" y="342887"/>
                  </a:lnTo>
                  <a:lnTo>
                    <a:pt x="746772" y="342887"/>
                  </a:lnTo>
                  <a:lnTo>
                    <a:pt x="746772" y="350520"/>
                  </a:lnTo>
                  <a:lnTo>
                    <a:pt x="751332" y="350520"/>
                  </a:lnTo>
                  <a:lnTo>
                    <a:pt x="751332" y="534924"/>
                  </a:lnTo>
                  <a:lnTo>
                    <a:pt x="96024" y="534924"/>
                  </a:lnTo>
                  <a:lnTo>
                    <a:pt x="96024" y="391655"/>
                  </a:lnTo>
                  <a:lnTo>
                    <a:pt x="289572" y="391655"/>
                  </a:lnTo>
                  <a:lnTo>
                    <a:pt x="289572" y="390385"/>
                  </a:lnTo>
                  <a:lnTo>
                    <a:pt x="289572" y="390131"/>
                  </a:lnTo>
                  <a:lnTo>
                    <a:pt x="289572" y="389115"/>
                  </a:lnTo>
                  <a:lnTo>
                    <a:pt x="92976" y="389115"/>
                  </a:lnTo>
                  <a:lnTo>
                    <a:pt x="92976" y="390385"/>
                  </a:lnTo>
                  <a:lnTo>
                    <a:pt x="92976" y="391655"/>
                  </a:lnTo>
                  <a:lnTo>
                    <a:pt x="92976" y="534924"/>
                  </a:lnTo>
                  <a:lnTo>
                    <a:pt x="0" y="534924"/>
                  </a:lnTo>
                  <a:lnTo>
                    <a:pt x="0" y="537972"/>
                  </a:lnTo>
                  <a:lnTo>
                    <a:pt x="92976" y="537972"/>
                  </a:lnTo>
                  <a:lnTo>
                    <a:pt x="92976" y="824725"/>
                  </a:lnTo>
                  <a:lnTo>
                    <a:pt x="92976" y="825995"/>
                  </a:lnTo>
                  <a:lnTo>
                    <a:pt x="92976" y="827265"/>
                  </a:lnTo>
                  <a:lnTo>
                    <a:pt x="653796" y="827265"/>
                  </a:lnTo>
                  <a:lnTo>
                    <a:pt x="653796" y="922020"/>
                  </a:lnTo>
                  <a:lnTo>
                    <a:pt x="0" y="922020"/>
                  </a:lnTo>
                  <a:lnTo>
                    <a:pt x="0" y="923290"/>
                  </a:lnTo>
                  <a:lnTo>
                    <a:pt x="0" y="924560"/>
                  </a:lnTo>
                  <a:lnTo>
                    <a:pt x="656844" y="924560"/>
                  </a:lnTo>
                  <a:lnTo>
                    <a:pt x="656844" y="923544"/>
                  </a:lnTo>
                  <a:lnTo>
                    <a:pt x="656844" y="923290"/>
                  </a:lnTo>
                  <a:lnTo>
                    <a:pt x="656844" y="922020"/>
                  </a:lnTo>
                  <a:lnTo>
                    <a:pt x="656844" y="827265"/>
                  </a:lnTo>
                  <a:lnTo>
                    <a:pt x="1531632" y="827265"/>
                  </a:lnTo>
                  <a:lnTo>
                    <a:pt x="1531632" y="682739"/>
                  </a:lnTo>
                  <a:lnTo>
                    <a:pt x="1530108" y="682739"/>
                  </a:lnTo>
                  <a:lnTo>
                    <a:pt x="1530108" y="682485"/>
                  </a:lnTo>
                  <a:lnTo>
                    <a:pt x="1531632" y="682485"/>
                  </a:lnTo>
                  <a:lnTo>
                    <a:pt x="1531632" y="681215"/>
                  </a:lnTo>
                  <a:lnTo>
                    <a:pt x="1213116" y="681215"/>
                  </a:lnTo>
                  <a:lnTo>
                    <a:pt x="1213116" y="682485"/>
                  </a:lnTo>
                  <a:lnTo>
                    <a:pt x="1213116" y="683755"/>
                  </a:lnTo>
                  <a:lnTo>
                    <a:pt x="1528584" y="683755"/>
                  </a:lnTo>
                  <a:lnTo>
                    <a:pt x="1528584" y="824471"/>
                  </a:lnTo>
                  <a:lnTo>
                    <a:pt x="656844" y="824471"/>
                  </a:lnTo>
                  <a:lnTo>
                    <a:pt x="656844" y="635508"/>
                  </a:lnTo>
                  <a:lnTo>
                    <a:pt x="1018032" y="635508"/>
                  </a:lnTo>
                  <a:lnTo>
                    <a:pt x="1018032" y="633984"/>
                  </a:lnTo>
                  <a:lnTo>
                    <a:pt x="656844" y="633984"/>
                  </a:lnTo>
                  <a:lnTo>
                    <a:pt x="655320" y="633984"/>
                  </a:lnTo>
                  <a:lnTo>
                    <a:pt x="655320" y="633730"/>
                  </a:lnTo>
                  <a:lnTo>
                    <a:pt x="1018032" y="633730"/>
                  </a:lnTo>
                  <a:lnTo>
                    <a:pt x="1018032" y="632460"/>
                  </a:lnTo>
                  <a:lnTo>
                    <a:pt x="653796" y="632460"/>
                  </a:lnTo>
                  <a:lnTo>
                    <a:pt x="653796" y="633730"/>
                  </a:lnTo>
                  <a:lnTo>
                    <a:pt x="653796" y="635000"/>
                  </a:lnTo>
                  <a:lnTo>
                    <a:pt x="653796" y="824471"/>
                  </a:lnTo>
                  <a:lnTo>
                    <a:pt x="96024" y="824471"/>
                  </a:lnTo>
                  <a:lnTo>
                    <a:pt x="96024" y="537972"/>
                  </a:lnTo>
                  <a:lnTo>
                    <a:pt x="751332" y="537972"/>
                  </a:lnTo>
                  <a:lnTo>
                    <a:pt x="751332" y="584200"/>
                  </a:lnTo>
                  <a:lnTo>
                    <a:pt x="751332" y="585470"/>
                  </a:lnTo>
                  <a:lnTo>
                    <a:pt x="751332" y="586740"/>
                  </a:lnTo>
                  <a:lnTo>
                    <a:pt x="1018032" y="586740"/>
                  </a:lnTo>
                  <a:lnTo>
                    <a:pt x="1018032" y="585470"/>
                  </a:lnTo>
                  <a:lnTo>
                    <a:pt x="752856" y="585470"/>
                  </a:lnTo>
                  <a:lnTo>
                    <a:pt x="752856" y="585216"/>
                  </a:lnTo>
                  <a:lnTo>
                    <a:pt x="754380" y="585216"/>
                  </a:lnTo>
                  <a:lnTo>
                    <a:pt x="1018032" y="585216"/>
                  </a:lnTo>
                  <a:lnTo>
                    <a:pt x="1018032" y="583692"/>
                  </a:lnTo>
                  <a:lnTo>
                    <a:pt x="754380" y="583692"/>
                  </a:lnTo>
                  <a:lnTo>
                    <a:pt x="754380" y="537972"/>
                  </a:lnTo>
                  <a:lnTo>
                    <a:pt x="1018032" y="537972"/>
                  </a:lnTo>
                  <a:lnTo>
                    <a:pt x="1018032" y="534924"/>
                  </a:lnTo>
                  <a:lnTo>
                    <a:pt x="754380" y="534924"/>
                  </a:lnTo>
                  <a:lnTo>
                    <a:pt x="754380" y="350520"/>
                  </a:lnTo>
                  <a:lnTo>
                    <a:pt x="762000" y="350520"/>
                  </a:lnTo>
                  <a:lnTo>
                    <a:pt x="762000" y="335267"/>
                  </a:lnTo>
                  <a:lnTo>
                    <a:pt x="754380" y="335267"/>
                  </a:lnTo>
                  <a:lnTo>
                    <a:pt x="754380" y="196850"/>
                  </a:lnTo>
                  <a:lnTo>
                    <a:pt x="752856" y="196850"/>
                  </a:lnTo>
                  <a:lnTo>
                    <a:pt x="752856" y="196596"/>
                  </a:lnTo>
                  <a:lnTo>
                    <a:pt x="754380" y="196596"/>
                  </a:lnTo>
                  <a:lnTo>
                    <a:pt x="1626108" y="196596"/>
                  </a:lnTo>
                  <a:lnTo>
                    <a:pt x="1626108" y="437388"/>
                  </a:lnTo>
                  <a:lnTo>
                    <a:pt x="1213104" y="437388"/>
                  </a:lnTo>
                  <a:lnTo>
                    <a:pt x="1213104" y="438658"/>
                  </a:lnTo>
                  <a:lnTo>
                    <a:pt x="1213104" y="439928"/>
                  </a:lnTo>
                  <a:lnTo>
                    <a:pt x="1629156" y="439928"/>
                  </a:lnTo>
                  <a:lnTo>
                    <a:pt x="1629156" y="438912"/>
                  </a:lnTo>
                  <a:lnTo>
                    <a:pt x="1629156" y="438658"/>
                  </a:lnTo>
                  <a:lnTo>
                    <a:pt x="1629156" y="437388"/>
                  </a:lnTo>
                  <a:lnTo>
                    <a:pt x="1629156" y="196596"/>
                  </a:lnTo>
                  <a:lnTo>
                    <a:pt x="1674876" y="196596"/>
                  </a:lnTo>
                  <a:lnTo>
                    <a:pt x="1674876" y="486156"/>
                  </a:lnTo>
                  <a:lnTo>
                    <a:pt x="1213104" y="486156"/>
                  </a:lnTo>
                  <a:lnTo>
                    <a:pt x="1213104" y="487426"/>
                  </a:lnTo>
                  <a:lnTo>
                    <a:pt x="1213104" y="488696"/>
                  </a:lnTo>
                  <a:lnTo>
                    <a:pt x="1677924" y="488696"/>
                  </a:lnTo>
                  <a:lnTo>
                    <a:pt x="1677924" y="487680"/>
                  </a:lnTo>
                  <a:lnTo>
                    <a:pt x="1677924" y="487426"/>
                  </a:lnTo>
                  <a:lnTo>
                    <a:pt x="1677924" y="486156"/>
                  </a:lnTo>
                  <a:lnTo>
                    <a:pt x="1677924" y="196596"/>
                  </a:lnTo>
                  <a:lnTo>
                    <a:pt x="1725168" y="196596"/>
                  </a:lnTo>
                  <a:lnTo>
                    <a:pt x="1725168" y="195580"/>
                  </a:lnTo>
                  <a:lnTo>
                    <a:pt x="1725168" y="195072"/>
                  </a:lnTo>
                  <a:lnTo>
                    <a:pt x="1725168" y="193040"/>
                  </a:lnTo>
                  <a:lnTo>
                    <a:pt x="1677924" y="193040"/>
                  </a:lnTo>
                  <a:lnTo>
                    <a:pt x="1677924" y="147828"/>
                  </a:lnTo>
                  <a:lnTo>
                    <a:pt x="1725180" y="147828"/>
                  </a:lnTo>
                  <a:lnTo>
                    <a:pt x="1725180" y="146304"/>
                  </a:lnTo>
                  <a:lnTo>
                    <a:pt x="1725180" y="145034"/>
                  </a:lnTo>
                  <a:close/>
                </a:path>
              </a:pathLst>
            </a:custGeom>
            <a:solidFill>
              <a:srgbClr val="18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3019044" y="284264"/>
              <a:ext cx="4061460" cy="895985"/>
            </a:xfrm>
            <a:custGeom>
              <a:avLst/>
              <a:gdLst/>
              <a:ahLst/>
              <a:cxnLst/>
              <a:rect l="l" t="t" r="r" b="b"/>
              <a:pathLst>
                <a:path w="4061459" h="895985">
                  <a:moveTo>
                    <a:pt x="342900" y="170180"/>
                  </a:moveTo>
                  <a:lnTo>
                    <a:pt x="0" y="170180"/>
                  </a:lnTo>
                  <a:lnTo>
                    <a:pt x="0" y="172720"/>
                  </a:lnTo>
                  <a:lnTo>
                    <a:pt x="0" y="173990"/>
                  </a:lnTo>
                  <a:lnTo>
                    <a:pt x="1524" y="173990"/>
                  </a:lnTo>
                  <a:lnTo>
                    <a:pt x="1524" y="172720"/>
                  </a:lnTo>
                  <a:lnTo>
                    <a:pt x="342900" y="172720"/>
                  </a:lnTo>
                  <a:lnTo>
                    <a:pt x="342900" y="170180"/>
                  </a:lnTo>
                  <a:close/>
                </a:path>
                <a:path w="4061459" h="895985">
                  <a:moveTo>
                    <a:pt x="2287511" y="844296"/>
                  </a:moveTo>
                  <a:lnTo>
                    <a:pt x="1825752" y="844296"/>
                  </a:lnTo>
                  <a:lnTo>
                    <a:pt x="1824228" y="844296"/>
                  </a:lnTo>
                  <a:lnTo>
                    <a:pt x="1824228" y="843788"/>
                  </a:lnTo>
                  <a:lnTo>
                    <a:pt x="1825752" y="843788"/>
                  </a:lnTo>
                  <a:lnTo>
                    <a:pt x="1825752" y="51816"/>
                  </a:lnTo>
                  <a:lnTo>
                    <a:pt x="1825752" y="51308"/>
                  </a:lnTo>
                  <a:lnTo>
                    <a:pt x="1825752" y="50292"/>
                  </a:lnTo>
                  <a:lnTo>
                    <a:pt x="1824228" y="50292"/>
                  </a:lnTo>
                  <a:lnTo>
                    <a:pt x="1824228" y="50038"/>
                  </a:lnTo>
                  <a:lnTo>
                    <a:pt x="1825752" y="50038"/>
                  </a:lnTo>
                  <a:lnTo>
                    <a:pt x="1825752" y="48768"/>
                  </a:lnTo>
                  <a:lnTo>
                    <a:pt x="1412735" y="48768"/>
                  </a:lnTo>
                  <a:lnTo>
                    <a:pt x="1412735" y="50038"/>
                  </a:lnTo>
                  <a:lnTo>
                    <a:pt x="1412735" y="51308"/>
                  </a:lnTo>
                  <a:lnTo>
                    <a:pt x="1822704" y="51308"/>
                  </a:lnTo>
                  <a:lnTo>
                    <a:pt x="1822704" y="843788"/>
                  </a:lnTo>
                  <a:lnTo>
                    <a:pt x="1822704" y="846328"/>
                  </a:lnTo>
                  <a:lnTo>
                    <a:pt x="1822704" y="847598"/>
                  </a:lnTo>
                  <a:lnTo>
                    <a:pt x="2287511" y="847598"/>
                  </a:lnTo>
                  <a:lnTo>
                    <a:pt x="2287511" y="846328"/>
                  </a:lnTo>
                  <a:lnTo>
                    <a:pt x="1824228" y="846328"/>
                  </a:lnTo>
                  <a:lnTo>
                    <a:pt x="1824228" y="845820"/>
                  </a:lnTo>
                  <a:lnTo>
                    <a:pt x="1825752" y="845820"/>
                  </a:lnTo>
                  <a:lnTo>
                    <a:pt x="2287511" y="845820"/>
                  </a:lnTo>
                  <a:lnTo>
                    <a:pt x="2287511" y="844296"/>
                  </a:lnTo>
                  <a:close/>
                </a:path>
                <a:path w="4061459" h="895985">
                  <a:moveTo>
                    <a:pt x="2287511" y="457200"/>
                  </a:moveTo>
                  <a:lnTo>
                    <a:pt x="1972056" y="457200"/>
                  </a:lnTo>
                  <a:lnTo>
                    <a:pt x="1972056" y="3048"/>
                  </a:lnTo>
                  <a:lnTo>
                    <a:pt x="1972056" y="2540"/>
                  </a:lnTo>
                  <a:lnTo>
                    <a:pt x="1972056" y="1524"/>
                  </a:lnTo>
                  <a:lnTo>
                    <a:pt x="1970532" y="1524"/>
                  </a:lnTo>
                  <a:lnTo>
                    <a:pt x="1970532" y="1270"/>
                  </a:lnTo>
                  <a:lnTo>
                    <a:pt x="1972056" y="1270"/>
                  </a:lnTo>
                  <a:lnTo>
                    <a:pt x="1972056" y="0"/>
                  </a:lnTo>
                  <a:lnTo>
                    <a:pt x="1412735" y="0"/>
                  </a:lnTo>
                  <a:lnTo>
                    <a:pt x="1412735" y="1270"/>
                  </a:lnTo>
                  <a:lnTo>
                    <a:pt x="1412735" y="2540"/>
                  </a:lnTo>
                  <a:lnTo>
                    <a:pt x="1969008" y="2540"/>
                  </a:lnTo>
                  <a:lnTo>
                    <a:pt x="1969008" y="457200"/>
                  </a:lnTo>
                  <a:lnTo>
                    <a:pt x="1969008" y="458470"/>
                  </a:lnTo>
                  <a:lnTo>
                    <a:pt x="1969008" y="459740"/>
                  </a:lnTo>
                  <a:lnTo>
                    <a:pt x="2287511" y="459740"/>
                  </a:lnTo>
                  <a:lnTo>
                    <a:pt x="2287511" y="458724"/>
                  </a:lnTo>
                  <a:lnTo>
                    <a:pt x="2287511" y="458470"/>
                  </a:lnTo>
                  <a:lnTo>
                    <a:pt x="2287511" y="457200"/>
                  </a:lnTo>
                  <a:close/>
                </a:path>
                <a:path w="4061459" h="895985">
                  <a:moveTo>
                    <a:pt x="3354311" y="603504"/>
                  </a:moveTo>
                  <a:lnTo>
                    <a:pt x="3087611" y="603504"/>
                  </a:lnTo>
                  <a:lnTo>
                    <a:pt x="3087611" y="604774"/>
                  </a:lnTo>
                  <a:lnTo>
                    <a:pt x="3087611" y="606044"/>
                  </a:lnTo>
                  <a:lnTo>
                    <a:pt x="3087611" y="893064"/>
                  </a:lnTo>
                  <a:lnTo>
                    <a:pt x="2336279" y="893064"/>
                  </a:lnTo>
                  <a:lnTo>
                    <a:pt x="2336279" y="894334"/>
                  </a:lnTo>
                  <a:lnTo>
                    <a:pt x="2336279" y="895604"/>
                  </a:lnTo>
                  <a:lnTo>
                    <a:pt x="3090659" y="895604"/>
                  </a:lnTo>
                  <a:lnTo>
                    <a:pt x="3090659" y="894588"/>
                  </a:lnTo>
                  <a:lnTo>
                    <a:pt x="3090659" y="894334"/>
                  </a:lnTo>
                  <a:lnTo>
                    <a:pt x="3090659" y="893064"/>
                  </a:lnTo>
                  <a:lnTo>
                    <a:pt x="3090659" y="606552"/>
                  </a:lnTo>
                  <a:lnTo>
                    <a:pt x="3354311" y="606552"/>
                  </a:lnTo>
                  <a:lnTo>
                    <a:pt x="3354311" y="605028"/>
                  </a:lnTo>
                  <a:lnTo>
                    <a:pt x="3090659" y="605028"/>
                  </a:lnTo>
                  <a:lnTo>
                    <a:pt x="3089135" y="605028"/>
                  </a:lnTo>
                  <a:lnTo>
                    <a:pt x="3089135" y="604774"/>
                  </a:lnTo>
                  <a:lnTo>
                    <a:pt x="3354311" y="604774"/>
                  </a:lnTo>
                  <a:lnTo>
                    <a:pt x="3354311" y="603504"/>
                  </a:lnTo>
                  <a:close/>
                </a:path>
                <a:path w="4061459" h="895985">
                  <a:moveTo>
                    <a:pt x="3867912" y="746747"/>
                  </a:moveTo>
                  <a:lnTo>
                    <a:pt x="3866388" y="746747"/>
                  </a:lnTo>
                  <a:lnTo>
                    <a:pt x="3866388" y="748271"/>
                  </a:lnTo>
                  <a:lnTo>
                    <a:pt x="3867912" y="748271"/>
                  </a:lnTo>
                  <a:lnTo>
                    <a:pt x="3867912" y="746747"/>
                  </a:lnTo>
                  <a:close/>
                </a:path>
                <a:path w="4061459" h="895985">
                  <a:moveTo>
                    <a:pt x="4061460" y="603504"/>
                  </a:moveTo>
                  <a:lnTo>
                    <a:pt x="3916667" y="603504"/>
                  </a:lnTo>
                  <a:lnTo>
                    <a:pt x="3915143" y="603504"/>
                  </a:lnTo>
                  <a:lnTo>
                    <a:pt x="3915143" y="602996"/>
                  </a:lnTo>
                  <a:lnTo>
                    <a:pt x="3916667" y="602996"/>
                  </a:lnTo>
                  <a:lnTo>
                    <a:pt x="3916667" y="167640"/>
                  </a:lnTo>
                  <a:lnTo>
                    <a:pt x="3916667" y="167386"/>
                  </a:lnTo>
                  <a:lnTo>
                    <a:pt x="3916667" y="166116"/>
                  </a:lnTo>
                  <a:lnTo>
                    <a:pt x="3916667" y="164846"/>
                  </a:lnTo>
                  <a:lnTo>
                    <a:pt x="3038843" y="164846"/>
                  </a:lnTo>
                  <a:lnTo>
                    <a:pt x="3038843" y="166116"/>
                  </a:lnTo>
                  <a:lnTo>
                    <a:pt x="3038843" y="167386"/>
                  </a:lnTo>
                  <a:lnTo>
                    <a:pt x="3038843" y="310896"/>
                  </a:lnTo>
                  <a:lnTo>
                    <a:pt x="2820911" y="310896"/>
                  </a:lnTo>
                  <a:lnTo>
                    <a:pt x="2820911" y="312166"/>
                  </a:lnTo>
                  <a:lnTo>
                    <a:pt x="2820911" y="313436"/>
                  </a:lnTo>
                  <a:lnTo>
                    <a:pt x="3041891" y="313436"/>
                  </a:lnTo>
                  <a:lnTo>
                    <a:pt x="3041891" y="312420"/>
                  </a:lnTo>
                  <a:lnTo>
                    <a:pt x="3041891" y="312166"/>
                  </a:lnTo>
                  <a:lnTo>
                    <a:pt x="3041891" y="310896"/>
                  </a:lnTo>
                  <a:lnTo>
                    <a:pt x="3041891" y="167640"/>
                  </a:lnTo>
                  <a:lnTo>
                    <a:pt x="3913619" y="167640"/>
                  </a:lnTo>
                  <a:lnTo>
                    <a:pt x="3913619" y="602996"/>
                  </a:lnTo>
                  <a:lnTo>
                    <a:pt x="3913619" y="605536"/>
                  </a:lnTo>
                  <a:lnTo>
                    <a:pt x="3913619" y="606806"/>
                  </a:lnTo>
                  <a:lnTo>
                    <a:pt x="4061460" y="606806"/>
                  </a:lnTo>
                  <a:lnTo>
                    <a:pt x="4061460" y="605536"/>
                  </a:lnTo>
                  <a:lnTo>
                    <a:pt x="3915143" y="605536"/>
                  </a:lnTo>
                  <a:lnTo>
                    <a:pt x="3915143" y="605028"/>
                  </a:lnTo>
                  <a:lnTo>
                    <a:pt x="3916667" y="605028"/>
                  </a:lnTo>
                  <a:lnTo>
                    <a:pt x="4061460" y="605028"/>
                  </a:lnTo>
                  <a:lnTo>
                    <a:pt x="4061460" y="603504"/>
                  </a:lnTo>
                  <a:close/>
                </a:path>
              </a:pathLst>
            </a:custGeom>
            <a:solidFill>
              <a:srgbClr val="18B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656" y="410743"/>
              <a:ext cx="76200" cy="88391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2825496" y="332524"/>
              <a:ext cx="1411605" cy="304800"/>
            </a:xfrm>
            <a:custGeom>
              <a:avLst/>
              <a:gdLst/>
              <a:ahLst/>
              <a:cxnLst/>
              <a:rect l="l" t="t" r="r" b="b"/>
              <a:pathLst>
                <a:path w="1411604" h="304800">
                  <a:moveTo>
                    <a:pt x="196596" y="125730"/>
                  </a:moveTo>
                  <a:lnTo>
                    <a:pt x="193548" y="125730"/>
                  </a:lnTo>
                  <a:lnTo>
                    <a:pt x="193548" y="302260"/>
                  </a:lnTo>
                  <a:lnTo>
                    <a:pt x="0" y="302260"/>
                  </a:lnTo>
                  <a:lnTo>
                    <a:pt x="0" y="303530"/>
                  </a:lnTo>
                  <a:lnTo>
                    <a:pt x="0" y="304800"/>
                  </a:lnTo>
                  <a:lnTo>
                    <a:pt x="196596" y="304800"/>
                  </a:lnTo>
                  <a:lnTo>
                    <a:pt x="196596" y="303784"/>
                  </a:lnTo>
                  <a:lnTo>
                    <a:pt x="196596" y="303530"/>
                  </a:lnTo>
                  <a:lnTo>
                    <a:pt x="196596" y="302260"/>
                  </a:lnTo>
                  <a:lnTo>
                    <a:pt x="196596" y="125730"/>
                  </a:lnTo>
                  <a:close/>
                </a:path>
                <a:path w="1411604" h="304800">
                  <a:moveTo>
                    <a:pt x="536448" y="123952"/>
                  </a:moveTo>
                  <a:lnTo>
                    <a:pt x="196596" y="123952"/>
                  </a:lnTo>
                  <a:lnTo>
                    <a:pt x="195072" y="123952"/>
                  </a:lnTo>
                  <a:lnTo>
                    <a:pt x="195072" y="125476"/>
                  </a:lnTo>
                  <a:lnTo>
                    <a:pt x="196596" y="125476"/>
                  </a:lnTo>
                  <a:lnTo>
                    <a:pt x="536448" y="125476"/>
                  </a:lnTo>
                  <a:lnTo>
                    <a:pt x="536448" y="123952"/>
                  </a:lnTo>
                  <a:close/>
                </a:path>
                <a:path w="1411604" h="304800">
                  <a:moveTo>
                    <a:pt x="1411224" y="0"/>
                  </a:moveTo>
                  <a:lnTo>
                    <a:pt x="922020" y="0"/>
                  </a:lnTo>
                  <a:lnTo>
                    <a:pt x="922020" y="2540"/>
                  </a:lnTo>
                  <a:lnTo>
                    <a:pt x="922020" y="3810"/>
                  </a:lnTo>
                  <a:lnTo>
                    <a:pt x="922020" y="73660"/>
                  </a:lnTo>
                  <a:lnTo>
                    <a:pt x="731520" y="73660"/>
                  </a:lnTo>
                  <a:lnTo>
                    <a:pt x="731520" y="74930"/>
                  </a:lnTo>
                  <a:lnTo>
                    <a:pt x="731520" y="76200"/>
                  </a:lnTo>
                  <a:lnTo>
                    <a:pt x="925068" y="76200"/>
                  </a:lnTo>
                  <a:lnTo>
                    <a:pt x="925068" y="75184"/>
                  </a:lnTo>
                  <a:lnTo>
                    <a:pt x="925068" y="74930"/>
                  </a:lnTo>
                  <a:lnTo>
                    <a:pt x="925068" y="73660"/>
                  </a:lnTo>
                  <a:lnTo>
                    <a:pt x="925068" y="3810"/>
                  </a:lnTo>
                  <a:lnTo>
                    <a:pt x="923544" y="3810"/>
                  </a:lnTo>
                  <a:lnTo>
                    <a:pt x="923544" y="3556"/>
                  </a:lnTo>
                  <a:lnTo>
                    <a:pt x="925068" y="3556"/>
                  </a:lnTo>
                  <a:lnTo>
                    <a:pt x="1411224" y="3556"/>
                  </a:lnTo>
                  <a:lnTo>
                    <a:pt x="1411224" y="2540"/>
                  </a:lnTo>
                  <a:lnTo>
                    <a:pt x="1411224" y="2032"/>
                  </a:lnTo>
                  <a:lnTo>
                    <a:pt x="1411224" y="0"/>
                  </a:lnTo>
                  <a:close/>
                </a:path>
              </a:pathLst>
            </a:custGeom>
            <a:solidFill>
              <a:srgbClr val="18B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0" name="object 210"/>
          <p:cNvSpPr txBox="1"/>
          <p:nvPr/>
        </p:nvSpPr>
        <p:spPr>
          <a:xfrm>
            <a:off x="7605776" y="201513"/>
            <a:ext cx="119380" cy="6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-10">
                <a:latin typeface="Arial"/>
                <a:cs typeface="Arial"/>
              </a:rPr>
              <a:t>j</a:t>
            </a:r>
            <a:r>
              <a:rPr dirty="0" sz="250" spc="10">
                <a:latin typeface="Arial"/>
                <a:cs typeface="Arial"/>
              </a:rPr>
              <a:t>a</a:t>
            </a:r>
            <a:r>
              <a:rPr dirty="0" sz="250">
                <a:latin typeface="Arial"/>
                <a:cs typeface="Arial"/>
              </a:rPr>
              <a:t>[</a:t>
            </a:r>
            <a:r>
              <a:rPr dirty="0" sz="250" spc="10">
                <a:latin typeface="Arial"/>
                <a:cs typeface="Arial"/>
              </a:rPr>
              <a:t>7</a:t>
            </a:r>
            <a:r>
              <a:rPr dirty="0" sz="250">
                <a:latin typeface="Arial"/>
                <a:cs typeface="Arial"/>
              </a:rPr>
              <a:t>:</a:t>
            </a:r>
            <a:r>
              <a:rPr dirty="0" sz="250" spc="10">
                <a:latin typeface="Arial"/>
                <a:cs typeface="Arial"/>
              </a:rPr>
              <a:t>0]</a:t>
            </a:r>
            <a:endParaRPr sz="25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393940" y="161866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4</a:t>
            </a:r>
            <a:endParaRPr sz="15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393940" y="308170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1</a:t>
            </a:r>
            <a:endParaRPr sz="15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7393940" y="356938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0</a:t>
            </a:r>
            <a:endParaRPr sz="15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7393940" y="698315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5</a:t>
            </a:r>
            <a:endParaRPr sz="15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7393940" y="747082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6</a:t>
            </a:r>
            <a:endParaRPr sz="15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393940" y="795850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7</a:t>
            </a:r>
            <a:endParaRPr sz="15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393940" y="844618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3</a:t>
            </a:r>
            <a:endParaRPr sz="15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846836" y="689170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0</a:t>
            </a:r>
            <a:endParaRPr sz="15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760467" y="1134178"/>
            <a:ext cx="38100" cy="53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0" spc="15">
                <a:latin typeface="Arial"/>
                <a:cs typeface="Arial"/>
              </a:rPr>
              <a:t>3</a:t>
            </a:r>
            <a:endParaRPr sz="150">
              <a:latin typeface="Arial"/>
              <a:cs typeface="Arial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499872" y="166903"/>
            <a:ext cx="5943600" cy="439420"/>
            <a:chOff x="499872" y="166903"/>
            <a:chExt cx="5943600" cy="439420"/>
          </a:xfrm>
        </p:grpSpPr>
        <p:pic>
          <p:nvPicPr>
            <p:cNvPr id="221" name="object 2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2424" y="288823"/>
              <a:ext cx="39624" cy="39624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166903"/>
              <a:ext cx="39624" cy="39624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872" y="264439"/>
              <a:ext cx="39623" cy="39624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9280" y="566191"/>
              <a:ext cx="39624" cy="39623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0" y="566191"/>
              <a:ext cx="39624" cy="39623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8880" y="517423"/>
              <a:ext cx="39623" cy="39623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3848" y="526567"/>
              <a:ext cx="39623" cy="39624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5376" y="429031"/>
              <a:ext cx="39623" cy="39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Edited with https://pdfresizer.com</dc:creator>
  <dcterms:created xsi:type="dcterms:W3CDTF">2021-08-17T01:13:55Z</dcterms:created>
  <dcterms:modified xsi:type="dcterms:W3CDTF">2021-08-17T01:13:55Z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2021-08-17T00:00:00Z</vt:filetime>
  </property>
  <property fmtid="{D5CDD505-2E9C-101B-9397-08002B2CF9AE}" pid="3" name="Creator">
    <vt:lpwstr>Edited with https://pdfresizer.com</vt:lpwstr>
  </property>
  <property fmtid="{D5CDD505-2E9C-101B-9397-08002B2CF9AE}" pid="4" name="LastSaved">
    <vt:filetime>2021-08-17T00:00:00Z</vt:filetime>
  </property>
</Properties>
</file>