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84" r:id="rId2"/>
    <p:sldId id="297" r:id="rId3"/>
    <p:sldId id="285" r:id="rId4"/>
    <p:sldId id="296" r:id="rId5"/>
    <p:sldId id="268" r:id="rId6"/>
    <p:sldId id="283" r:id="rId7"/>
    <p:sldId id="267" r:id="rId8"/>
    <p:sldId id="271" r:id="rId9"/>
    <p:sldId id="272" r:id="rId10"/>
    <p:sldId id="290" r:id="rId11"/>
    <p:sldId id="269" r:id="rId12"/>
    <p:sldId id="273" r:id="rId13"/>
    <p:sldId id="270" r:id="rId14"/>
    <p:sldId id="291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92" r:id="rId24"/>
    <p:sldId id="299" r:id="rId25"/>
    <p:sldId id="293" r:id="rId26"/>
    <p:sldId id="294" r:id="rId27"/>
    <p:sldId id="295" r:id="rId28"/>
    <p:sldId id="30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401" autoAdjust="0"/>
    <p:restoredTop sz="91006" autoAdjust="0"/>
  </p:normalViewPr>
  <p:slideViewPr>
    <p:cSldViewPr snapToGrid="0">
      <p:cViewPr varScale="1">
        <p:scale>
          <a:sx n="71" d="100"/>
          <a:sy n="71" d="100"/>
        </p:scale>
        <p:origin x="5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3T20:43:27.327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5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16-08-23T20:47:02.524"/>
    </inkml:context>
  </inkml:definitions>
  <inkml:trace contextRef="#ctx0" brushRef="#br0">14956 8771 7 0,'0'0'3'0,"-6"5"6"0,6-5 3 0,0 0-10 16,0 0 1-16,0 0 4 15,12-5 0 1,-1-5-7-16,0 0 1 15,7-6 5-15,-1 6 1 16,5 0-1-16,-5 0 0 0,6 0-2 16,-6-5 0-16,11 0-2 15,-5 5 0-15,-6 0-1 16,12 0 0-16,-12 15-1 16,0-5 1-16,0 10-1 15,-6 5 1-15,-5 0-1 0,5 5 1 16,-11 0-1-16,0 6 1 15,-11 4-1-15,11 0 1 16,-17 0-1-16,0 11 1 16,0-11 0-16,-6 10 0 15,-5-9 0 1,-1-1 1-16,-5 5-1 16,0 1 0-16,6-1 0 15,-1-5 1-15,6 6-1 16,6-11 0-16,0 0-1 15,6-5 1-15,5 0 0 16,6-4 0-16,12-6 0 16,5 5 0-16,5-5-1 0,7-10 1 15,11 0 0-15,-1-5 0 16,7-5 0-16,-1 0 0 0,1 0 0 16,-1-1 0-16,-5 1 0 15,-12-5 0-15,6 10-2 16,-11 0 1-16,0 0-5 15,-6 0 0-15,5 0-5 16,7-5 0-16,-1 0-6 0,6 0 1 16</inkml:trace>
  <inkml:trace contextRef="#ctx0" brushRef="#br0" timeOffset="499.6611">15813 8352 25 0,'0'0'12'0,"6"0"-3"0,-6 0 15 15,0 0-20-15,6 0 0 0,0 10 2 16,-1 0 0-16,7 0-7 16,5 0 1-16,0 5 5 15,0 6 0-15,0 14-2 16,5-5 0-16,-5-5-1 16,0 6 1-16,1-6-2 15,-1-5 0-15,0 5-1 0,-6-4 1 16,0-6-2-16,1 5 1 15,-7-10-5-15,1 0 1 16,0-10-6-16,5 0 1 0,0 0-5 31,1-20 0-31</inkml:trace>
  <inkml:trace contextRef="#ctx0" brushRef="#br0" timeOffset="751.8923">15978 8382 22 0,'-45'0'11'0,"22"0"1"0,17 0 13 16,1 10-21-16,-1-10 1 15,6 5 1-15,0 5 1 16,0 1-9-16,6 9 0 16,-1 5 6-16,7-5 1 0,-1 5-3 15,0 6 1-15,-11 4-2 16,0 0 0-16,-5-9-3 15,-7-1 0-15,-5 5-6 16,0-10 1-16,-5 0-6 16,-1-4 0-16</inkml:trace>
  <inkml:trace contextRef="#ctx0" brushRef="#br0" timeOffset="939.2562">15564 8660 22 0,'17'-20'11'0,"22"15"-1"15,-10 0 13-15,-6-1-19 16,5-9 0-16,12-5 2 16,11 0 1-16,6 0-9 0,-1 0 0 15,-5-1 5-15,-5 11 0 16,-6 5-7-16,-6-5 1 16,-6 10-6-16,-5 0 0 15,-6 0-3-15,-6 0 1 16</inkml:trace>
  <inkml:trace contextRef="#ctx0" brushRef="#br0" timeOffset="1958.844">16410 8241 19 0,'-12'-10'9'0,"1"0"-1"0,11 10 14 0,0 0-19 16,0 5 0-16,11 0 2 15,1 0 0-15,-7 5-5 16,7 5 0-16,16 0 4 15,-5 0 1-15,0 6-2 16,-1-1 1-16,1 0-1 0,0-5 0 31,-6 5-1-31,-6-5 0 16,6 6-1-16,-6-1 1 16,-11-5-2-16,12-5 1 0,-12 10-6 15,-6-10 0-15,12 5-6 0,-6-10 1 16,5 6-3-16,7-16 0 31</inkml:trace>
  <inkml:trace contextRef="#ctx0" brushRef="#br0" timeOffset="2174.9058">16642 8236 20 0,'-5'5'10'0,"-18"0"-1"0,23-5 14 16,-11 5-19-16,5 0 0 0,6 5 1 31,-11 5 0-31,11 5-7 16,0 1 0-16,0-1 4 0,-12 0 1 15,7 5-6-15,5 6 0 0,-12-1-6 16,-10-10 1-16,5 5-2 31,-6-10 0-31</inkml:trace>
  <inkml:trace contextRef="#ctx0" brushRef="#br0" timeOffset="2358.7947">16160 8518 24 0,'-17'-10'12'0,"11"-5"-4"0,6 5 22 15,0 10-27-15,6 0 0 16,11 0 3-16,6-10 0 0,5 10-8 16,23 0 1-16,6 0 5 15,11-10 0 1,-6 5-3-16,1 0 0 15,-6 0-7-15,11-10 0 0,-11 0-7 16,-1-1 1-16</inkml:trace>
  <inkml:trace contextRef="#ctx0" brushRef="#br0" timeOffset="3258.7709">17125 8448 23 0,'-6'5'11'0,"-5"-5"-2"0,11 0 11 16,0 0-17-16,0 0 1 15,11 0 2-15,6 0 0 16,6 0-7-16,6-5 0 16,5 5 5-1,5 0 1-15,-5 0-2 16,1 5 1-16,-7 0-2 16,-5 0 1-16,-6 10-1 0,-6 5 0 0,-11 6 0 15,-11-6 0-15,-18 5-1 16,1 5 0-16,-12-5 0 31,12-4 0-31,-12-1-1 0,12-5 0 0,-1 0-1 16,18-10 0-16,5 0 0 15,6-5 0-15,17 0 0 16,12-5 0-16,10 0-1 16,7-5 1-16,5 5-1 15,-11 5 1-15,-1 5 0 16,-10 5 0-16,5 5 0 0,0 5 1 15,-17 6 0-15,11-1 1 16,-16 0 1-16,5 10 0 16,-6 6 0-16,-11-11 1 15,0 5 0-15,0-4 0 16,-11-6-1-16,11 0 1 16,-17 0-1-1,5-4 0-15,-5-1-1 16,-5-5 1-16,-7-5-1 0,-5-5 1 0,-6-5-2 15,-5-5 1-15,5 0-7 16,0 0 1-16,18-10-11 31,-18 5 0-31</inkml:trace>
  <inkml:trace contextRef="#ctx0" brushRef="#br0" timeOffset="26187.749">18181 8110 7 0,'0'0'3'0,"29"-5"0"0,-29 5 3 0,0 0-7 16,5-5 1-16,1 0 1 16,5 5 1-16,1 0 0 31,-7 10 0-31,7-10 2 0,-7 5 0 16,7 0 1-16,-7 5 0 15,1 5 0-15,0-10 1 0,-1 5-2 16,7-5 0-16,-1 5-1 15,1 0 0-15,5 6-2 16,0-1 1-16,-6 5-2 16,0 0 1-16,1-5-2 0,-7 5 0 15,1 1-2-15,-6-6 0 16,6-5-2-16,-6 0 0 16,0 0-3-16,5 0 0 15,-5-5 0-15,0 5 1 0</inkml:trace>
  <inkml:trace contextRef="#ctx0" brushRef="#br0" timeOffset="26469.2034">18562 8049 11 0,'5'-5'5'0,"-10"15"1"0,-1 0 9 15,-5 5-14-15,-12 6 0 16,6-6 0-16,-6 5 1 0,-11 5-3 16,0 5 1-16,0-4-1 0,6-1 1 15,-1-5-4-15,6 0 1 16,6-5-2-16,6-4 0 31</inkml:trace>
  <inkml:trace contextRef="#ctx0" brushRef="#br0" timeOffset="26670.385">17983 8246 9 0,'0'-15'4'0,"34"-15"3"16,-6 25 6-16,12 5-10 15,11 0 0-15,0-11 1 16,0 1 0-16,0 0-6 16,6 0 1-16,-6 0 3 0,0 10 0 15,-5-5-3-15,-12 5 0 0,-6 0-4 16,-11 10 1-16,-6-5-2 16,1 0 0-16</inkml:trace>
  <inkml:trace contextRef="#ctx0" brushRef="#br0" timeOffset="27019.7412">19022 8014 18 0,'11'10'9'0,"23"0"-8"16,-23-10 17-16,6 10-17 0,0 5 0 16,0-5 1-1,1 16 0-15,4-11-3 16,-5 0 1-16,-5 5 1 15,-1-15 0-15,0 5-1 16,-5 0 1-16,5 0-1 16,-5 0 1-16,0 1-5 15,-1-6 1-15,1 5-4 16,0 0 1-16</inkml:trace>
  <inkml:trace contextRef="#ctx0" brushRef="#br0" timeOffset="27268.8018">19226 8034 20 0,'-17'35'10'0,"-45"-4"-9"15,50-16 16 1,-5-5-17-16,-6 0 0 16,12 0-1-16,0 5 0 15,-1-5-3-15,1 10 0 0,5-4-2 16,1-6 0-16</inkml:trace>
  <inkml:trace contextRef="#ctx0" brushRef="#br0" timeOffset="27438.6968">18936 8170 18 0,'40'31'9'0,"62"-42"-5"0,-68 1 17 16,12 0-20-16,-6 0 0 16,5-15 0-16,6 5 1 0,12-5-10 15,5-1 1-15</inkml:trace>
  <inkml:trace contextRef="#ctx0" brushRef="#br0" timeOffset="28705.2767">19839 8291 16 0,'46'-10'8'0,"50"-15"1"15,-79 15 7-15,17 5-14 16,0-5 1-16,-5 5 1 31,-7 0 1-31,1 5-6 0,-6 5 0 16,0 5 4-16,-5 5 0 15,-1 5-1-15,-11 5 0 16,0 6-1-16,0 4 0 16,0 5-1-16,-6 6 1 15,-11-6-1-15,0 1 1 16,-5 4-1-16,-1-5 0 0,-6 1 0 15,-5-1 0-15,-11 0 0 16,-6 11 0-16,5-6 0 16,1-9 0-16,5 14 0 15,0-15 0-15,1-9 0 16,-1-6 0-16,6-10-1 0,6 0 1 31,5 5 0-31,6-10 0 16,5 5-1-16,7-5 1 0,-1 5 0 15,6-10 1-15,0 0-1 16,0 0 1-16,6 0-1 16,-1 0 0-16,7 0 1 15,-1 0 0-15,0 6-1 16,7-6 0-16,-1 5 0 0,11-10 0 16,0 5 1-16,18 5 0 15,5-10 0-15,17-6 1 16,6 1 0-16,0-15 1 15,5 5-1-15,12 5 0 16,-6-10 0-16,-5 14 0 0,-7 1-1 16,1 0 1-16,-11 10-2 15,-18-5 1-15,-5 0-3 16,-12 5 0-16,6-5-5 31,-17 5 0-31,0-15-6 0,6 5 1 16,0 5 0-16,11 0 0 15</inkml:trace>
  <inkml:trace contextRef="#ctx0" brushRef="#br0" timeOffset="62047.0287">21179 8614 9 0,'0'-10'4'0,"6"-10"3"0,-6 20 5 16,0 0-10-16,0-10 0 15,0 10 1-15,0-10 1 16,0 10-5-16,11-10 1 0,1-5 2 16,10-6 1-16,7-4 0 15,28-15 0 1,-6-11-1-16,22 1 1 15,7 10 0-15,16 4 0 16,-10-4 0-16,-7 10 1 16,1-1-2-16,-1 11 1 0,1 15-1 15,-7 10 0-15,1-5-1 16,-6 10 1-16,-11 10-2 16,6 11 1-16,-12 4-1 15,6 0 1-15,-6-4-1 16,0-6 0-16,-6 0 0 15,6-5 0-15,-5 0 0 16,-1-20 0-16,1 26 0 0,5-21 1 16,5 0-1-16,7-5 1 15,-1-10-1-15,1 0 1 16,5-11-1-16,0 1 1 0,12 0-1 16,-7 5 0-16,7-5-1 31,-12 0 1-31,0 4 0 15,17 1 0-15,12 5 0 16,-6 0 0-16,-12 5 0 16,-11 5 0-16,-5 0 0 0,-12 0 0 15,-17 0-2-15,-6 0 0 16,-5 0-5-16,0-5 1 16,-1 0-5-16,-4 0 0 15</inkml:trace>
  <inkml:trace contextRef="#ctx0" brushRef="#br0" timeOffset="62638.535">24183 7943 15 0,'-11'-25'7'0,"-1"40"-4"16,7-25 6-16,-1 5-9 16,-5 5 1-16,-1-5 1 15,1 0 0-15,0 5-1 16,-7 5 0-16,7-10 2 31,0 5 0-31,5 5 0 0,0 0 1 0,1 0-1 31,5 5 0-31,0 0-1 16,5 0 0-16,7 5-1 0,5 6 1 16,0-6-1-16,0 5 0 15,0 5-1-15,6 0 0 16,-1-4 0-16,1-6 0 15,11 0 0-15,0 0 1 16,0 5 0-16,6-5 0 0,-6-10 1 16,6 5 0-16,-12 1 1 15,6-6 0-15,-11 0 0 16,-6 0 0-16,-6 5 0 0,1 0 0 31,-24 0-1-31,1 5 0 0,-12 5-1 16,-5 6 1-16,0 4-1 15,-7 0 1 1,-4 10-3-16,-1 16 0 0,6-6-4 16,0-4 0-16,5-1-7 15,12-9 0-15,12-1-1 16,5-5 0-16</inkml:trace>
  <inkml:trace contextRef="#ctx0" brushRef="#br0" timeOffset="85365.2095">26312 7746 12 0,'12'-20'6'0,"22"15"0"15,-23 0 7-15,-5 5-13 16,-1 0 1-16,1 5 2 16,-6-5 0-16,0 0-3 15,0 10 1-15,0-5 1 16,-6 0 1 0,1 0 1-16,-7 5 0 15,-5-10-1-15,0 11 1 0,-5-11-2 16,-1 0 1-16,0-16-1 15,-5 16 1-15,-6-5-2 16,0 0 0-16,0-5 0 16,5 0 0-16,6 0-1 31,-5-5 0-31,5 15 0 0,-5-10 0 0,5 15 0 0,1 0 0 16,-7 10-1-16,6 0 1 15,1 0 0-15,-1 0 0 16,0 1-1-16,6 4 1 15,0-5 0-15,0 5 0 16,6-5 0-16,0-5 0 0,-1 11 0 16,1-11 0-16,-1 0 0 15,7-5 0-15,-1 0 0 16,0 5 0-16,6-10 0 16,6 10 0-16,0-5 0 15,-1 5 1-15,18-5-1 16,-6-5 0-1,12-5 0-15,-1 10 0 16,6-5 0-16,-6 0 1 16,-5 5-2-16,0 15 1 0,0 1 0 15,-1 4 0-15,1 0 0 16,0 5 0-16,-6-9 0 16,0-6 1-16,11 15 0 15,-11-15 0-15,0 15 1 0,-11-4 0 16,11-1 0-16,-11-5 0 15,-12 10 0-15,-11-4 0 16,6-6 0-16,-18-5 0 16,1 0-1-16,-6 0 1 15,-17-5-1-15,-12 0 1 16,1-5-1 0,-1-5 1-16,6-10-1 15,12 0 0-15,11-5-3 16,0-5 1-16,5 0-4 15,12-6 1-15,12 6-8 16,-1 0 0-16,17 5-2 16,12 5 1-16</inkml:trace>
  <inkml:trace contextRef="#ctx0" brushRef="#br0" timeOffset="85712.3044">26852 7731 29 0,'28'-10'14'0,"0"40"-18"0,-22-25 26 0,-6 6-19 16,-6 9 1-16,1 0 0 16,-7 10 0-16,-5 11-6 15,0 4 1-15,-5 5 3 16,-1-14 1-16,0-1-2 0,1 0 0 16,-1 1 0-16,6-1 1 15,5-5-6-15,7-4 0 16,-1-1-6-16,12-5 0 15</inkml:trace>
  <inkml:trace contextRef="#ctx0" brushRef="#br0" timeOffset="86365.9871">27374 7862 34 0,'17'-15'17'0,"51"-25"-18"16,-39 30 27-16,-1 0-25 0,0 10 1 16,12-10 0-16,0 10 0 15,5 0-2-15,-5-5 0 0,6 10 2 16,10 5 1-16,-16 5-1 16,-6 0 1-16,-5 0-1 15,-1 5 0-15,-17 1-1 31,6-6 1-31,-17 0-1 16,-11 10 1-16,5-5-1 0,-33 16 0 16,-1-6 0-16,0 0 1 15,-17-15-2-15,0 5 1 16,6 11-1-16,6-6 1 16,-6 0-1-16,17-5 0 15,5 1-1-15,7-6 1 0,5 0-1 16,5 0 1-16,7 0 0 15,5 0 1-15,5-5-1 16,12 0 1-16,12 1 0 16,5-1 1-1,11-5-1-15,6 0 1 16,17-5-1-16,18 0 1 16,-1 0-1-16,-17-10 1 15,0 10-1-15,6 0 0 0,5 0-1 16,-11 0 1-16,-11 5-3 15,-6 5 0-15,-11 5-10 16,6-5 1-16,-18 5-5 16,-5 5 1-16</inkml:trace>
  <inkml:trace contextRef="#ctx0" brushRef="#br0" timeOffset="147642.7207">17909 10204 10 0,'5'0'5'0,"-5"-5"2"0,0 5 5 16,0 0-10-16,-5 0 1 16,5 0 0-16,-6 5 1 15,6-5-5-15,0 0 0 0,6 10 4 16,-1-10 0-16,7 10-1 16,5 0 0-16,5-10 1 15,7 10 0-15,11-10 0 16,16 0 0-16,-4-10-1 15,4 0 1-15,-10 0-1 16,-1 0 1 0,1 5-2-16,-12 5 0 15,-6 5-5-15,-5 5 0 0,-6 25-6 16,5-9 0-16</inkml:trace>
  <inkml:trace contextRef="#ctx0" brushRef="#br0" timeOffset="149145.9638">18948 10012 16 0,'0'0'8'0,"34"-10"-1"0,-23 5 5 0,1 5-11 16,16 0 1-16,-5-5 2 16,5 5 1-16,12 0-5 15,0 0 0-15,-6 0 4 16,0 0 0-16,-6 0-1 16,0 0 1-16,-5 0-1 0,-6 0 0 31,-11 10-1-31,-12 5 0 15,1 5-2-15,-24 6 1 0,1-1-2 16,-23 0 0-16,5 0-2 16,6-4 0-16,12-6-2 15,0 0 1-15,5 0 0 16,17-5 0-16,23 5 2 16,6-5 0-16,11-5 1 15,6-5 1-15,0-5 2 0,-1 5 0 16,1 5 1-16,-6 0 1 15,6 5-1-15,-17 11 1 16,-1 19-1-16,-16 16 1 16,-6-1-3-16,-11 6 1 15,-6-1-1-15,5-4 0 0,-5-1 0 16,-5-9 0-16,5-1 0 16,-1-5 0-16,1-4 0 31,6-1 0-31,0-10 0 15,-1-5 1-15,-5-9-1 0,-5-6 0 16,-1-10 0-16,-11 5 0 16,5-11-4-16,1-14 1 15,5-10-5-15,6-11 0 0,12 6-5 16,10 0 0-16</inkml:trace>
  <inkml:trace contextRef="#ctx0" brushRef="#br0" timeOffset="149546.3388">19947 10007 29 0,'6'-5'14'0,"39"20"-13"16,-33-5 23-16,5 5-24 0,0 6 0 15,0 14 2-15,5-5 0 16,1 16-2-16,-6-6 0 15,0-5 2-15,6 1 0 0,0-6 0 16,-6 0 0-16,0-4 0 16,-6-1 0-16,0-10-2 15,-5 0 1-15,5-5-5 16,-5 0 0-16,0-20-7 0,5 0 1 16</inkml:trace>
  <inkml:trace contextRef="#ctx0" brushRef="#br0" timeOffset="149780.8413">20305 9957 22 0,'-17'-31'11'0,"17"36"2"16,0-5 11-16,0 0-22 15,0 11 0-15,-6-1 1 0,-5 10 0 31,-6 45-4-31,-6-4 0 16,-11 0 3-16,0 4 0 16,-6-9-5-16,0-16 0 15,6 0-6-15,0-14 1 0,0-11-2 16,6-15 0-16</inkml:trace>
  <inkml:trace contextRef="#ctx0" brushRef="#br0" timeOffset="149943.3978">19731 10113 26 0,'-5'-15'13'0,"22"15"-14"0,0 0 25 16,0 5-20-16,6 0 0 15,11 5 1-15,-6 0 1 16,23 16-8-16,0-6 0 16,-5 10 3-16,-7-5 1 0,-10 0-8 15,-1-14 1-15,-5-1-5 16,5-10 0-16</inkml:trace>
  <inkml:trace contextRef="#ctx0" brushRef="#br0" timeOffset="150261.4407">20663 9997 27 0,'-17'0'13'0,"22"-25"-4"32,-5 25 20-32,12 0-28 15,-1-5 1-15,6 5 0 0,0 0 0 16,6 10-3-16,-1 5 1 16,-5 5 1-16,0 10 1 15,1 1-2-15,4-1 0 16,-5 0 0-16,6 1 1 0,-6-1-1 15,6 0 1-15,5 0-1 16,-5-4 1-16,0-1-6 16,-1-15 1-16,-5 5-7 15,0-5 0-15</inkml:trace>
  <inkml:trace contextRef="#ctx0" brushRef="#br0" timeOffset="150512.5507">21088 9982 33 0,'-5'-15'16'0,"22"-21"-11"0,-17 36 24 0,0 0-29 16,0 0 0-16,-6 0 0 16,0 16 1-16,-11 4-2 15,-5 5 1-15,-24 5 0 0,-5 16 1 16,0 4-1-16,6 1 1 15,-1-6-1-15,1 6 0 16,5-6-3-16,6 0 0 16,6-14-4-16,5-1 1 15,0-5-5-15,6-10 1 0</inkml:trace>
  <inkml:trace contextRef="#ctx0" brushRef="#br0" timeOffset="150697.0078">20407 10199 13 0,'-28'-15'6'0,"-6"5"3"16,28 10 5 0,0 5-12-16,1 0 0 15,-1 0 2-15,12 0 1 16,5 0-5-16,12 0 0 0,16 0 4 16,12 0 0-16,12-5-4 15,5 0 0-15,6-10-8 16,22-5 1-16</inkml:trace>
  <inkml:trace contextRef="#ctx0" brushRef="#br0" timeOffset="151313.7034">21412 10012 13 0,'-6'-10'6'0,"35"10"5"16,-18-5 1-16,1 0-10 0,5 0 1 15,0 5 1-15,5 0 0 0,1 0-4 16,-6 0 0-16,11-10 4 15,1 10 1-15,-1 0-1 16,6 0 0-16,0 5-1 16,0-5 1-16,0 5-2 15,1 5 0-15,-13 5-1 0,1 10 1 32,-12 1-1-32,1 14 1 15,-18 11-1-15,-5-6 1 16,-6 10-1-16,-6 6 1 15,-5 5-1-15,-7-6 1 16,1-14-1-16,-5 4 1 16,-7-5-1-16,1-4 1 0,-6-6-1 15,5 0 0-15,7-4-1 16,4-1 1-16,1-10-1 16,6-5 1-16,5 0-1 15,6-4 0-15,6 9 0 16,5-10 0-16,6 0 0 15,12 0 0-15,10-5 0 0,12 0 1 16,6 0 0-16,6 0 1 16,10 0-1-16,7 0 0 0,11 5 0 15,-6-5 1-15,-17 1-2 16,0 4 1-16,0 0-6 16,-11 0 0-16,0 5-10 31,11 5 1-31</inkml:trace>
  <inkml:trace contextRef="#ctx0" brushRef="#br0" timeOffset="172698.4353">22463 10603 17 0,'0'-21'8'0,"45"16"-3"0,-22-5 8 15,5 0-13-15,6 0 0 0,0 0 0 16,6-5 0-16,0-10 1 15,-6-1 0-15,0-4 1 16,6 0 0-16,-1 5 2 16,1-6 0-16,5 6 0 15,-5 5 0-15,0 15 0 16,-12 10 0-16,1 15-1 0,-1 10 0 16,1 6-2-16,5-1 1 31,5 5-1-31,7-9 0 15,22 4 0-15,11-10 0 16,7-10-1-16,-1-10 1 0,11-10-1 16,6-15 1-16,-5 0-1 15,-6-10 1-15,-6 5-1 16,-5-1 0-16,5 6 0 16,6 5 1-16,-6 15-1 15,0-10 0-15,0 15-2 16,-11 5 1-16,-6 15-10 15,-11-5 1-15</inkml:trace>
  <inkml:trace contextRef="#ctx0" brushRef="#br0" timeOffset="173202.119">24427 10098 13 0,'-6'-15'6'0,"12"5"7"0,-6 5-4 0,17 0-5 16,-5 5 0-16,5 0 4 15,-17 0 0-15,0 0-9 16,-6 0 0-16,12 0 6 16,-12 10 1-16,12-5-3 15,-12 5 0-15,12 0-2 0,-6 0 1 16,17 5-2-16,5 0 0 0,7 1 1 31,-7-1 0-31,7-5 0 16,-6 5 0-16,5 0 2 15,0 0 0-15,1 10 0 16,-7 1 0-16,-5 4-1 16,-5 10 0-16,-12-4 0 15,0-1 1-15,-12 5-2 0,-5 6 0 16,0-6-1-16,-17 0 1 16,6 1-3-16,-6-1 0 15,11 1-6-15,6-16 0 16,28 0-6-16,18-5 1 15</inkml:trace>
  <inkml:trace contextRef="#ctx0" brushRef="#br0" timeOffset="173730.2146">25989 10537 29 0,'5'10'14'0,"12"-10"-8"0,-5 5 19 15,16-5-23-15,12-5 1 0,5 5 1 16,12-15 1-16,0 0-6 16,5 5 0-16,6 0 3 15,6 0 1-15,-6 5-2 16,1 5 1-16,-13 5-8 15,-5 5 1-15,-5 0-7 16,-1 5 1-16</inkml:trace>
  <inkml:trace contextRef="#ctx0" brushRef="#br0" timeOffset="174581.7896">27834 9926 21 0,'6'-30'10'0,"-23"-46"-4"0,5 61 8 16,-5-5-13-16,-17-5 0 16,-6 0 0-16,1 4 0 0,-7 11-2 15,1 5 1-15,5 10 1 16,0 5 0-16,6 1 0 16,6 9 0-16,0 0 1 15,-1 5 0-15,12 0-1 0,0 1 1 16,-6 4-1-16,1-10 1 15,-7 0-1-15,1 0 0 16,-6 1 0-16,11-1 0 16,6 0-1-16,6 5 1 0,11-5-1 15,17 1 1-15,5-6-1 16,7-5 1-16,16-10-1 16,6-5 0-16,6-5 1 15,11-5 0-15,0-1 1 31,-5 1 0-31,-18 5 0 0,-5 0 1 16,-12 0 0-16,-11 0 0 16,-5 10-1-16,-12 5 0 15,-6 5-1-15,-5 5 0 16,-1 5-1-16,-5 16 0 16,-5 4 0-16,10 6 1 0,-5 19 1 15,6 1 0-15,0 9 0 16,5-9 0-16,-5 5 1 15,11-1 0-15,-6-9-2 16,0-21 1-16,6 6-2 0,0-1 1 16,6-5 0-16,0 1 0 15,-6-11-1-15,11-5 0 32,-5 1 1-32,-12-11 1 0,6 0-7 15,-6 0 1-15,-5-5-9 16,-6-5 0-16,5-5-2 15,7 5 0-15</inkml:trace>
  <inkml:trace contextRef="#ctx0" brushRef="#br0" timeOffset="183906.54">8602 10532 14 0,'-5'0'7'0,"16"0"1"0,0-5 8 16,1 5-14-16,-1-5 0 16,-5 0 0-16,-6 5 1 15,0 5-4-15,-6 0 1 16,-5 0 3-16,-12 10 0 15,-5-5-1-15,-12 0 1 32,-6 0 0-32,1 6 0 0,5-6-1 15,6 0 0-15,0 0-1 16,11-5 1-16,6 5-2 16,12 0 1-16,5-5-1 15,11 0 0-15,6 0-1 0,11 5 0 16,1 5 1-16,5 1 0 15,0 4 0-15,-6 5 0 0,1 0 0 16,5 0 0-16,-6-4 0 16,-5-1 0-16,0-10-3 15,-6 0 0-15,0 5-7 16,5-5 1-16</inkml:trace>
  <inkml:trace contextRef="#ctx0" brushRef="#br0" timeOffset="184315.4043">8466 10678 21 0,'6'10'10'0,"-1"-5"-4"15,7-5 11-15,-1 0-13 0,6 6 0 16,12-6 2-16,-1 5 0 0,17 0-8 16,12 5 1-16,17 0 5 15,11 10 0-15,17-5-3 16,18 10 1-16,-1 1-1 15,-34-6 0-15,34 15-1 32,6 5 0-32,-17 11 0 0,-11-1 1 15,-1 6-1-15,12 10 1 16,-6-1 0-16,-11-4 1 16,0-6-7-16,0-9 0 15,17-1-6-15,5-15 1 16</inkml:trace>
  <inkml:trace contextRef="#ctx0" brushRef="#br0" timeOffset="185589.0358">10669 11526 21 0,'0'0'10'0,"0"10"-6"16,0-10 9-16,-11 5-13 16,11 5 1-16,-12 0 1 0,1 6 1 15,5 4-3-15,1 0 1 0,-1 0 2 16,0-5 1-16,1 5-1 15,5-4 1-15,0-6-1 16,0 0 1-16,0 0-1 16,0 0 0-16,-6-5-1 15,6-5 1-15,0 0-2 0,0 0 1 32,0 0-2-32,6-15 1 15,-1 5-1-15,7 0 1 16,5-5-2-16,5-6 1 15,1 11 0-15,6-5 0 16,-1-5 0-16,12 10 0 16,-12 0 0-16,-5 0 1 0,-6 5-1 15,6 0 1-15,-1 5 1 16,-16 5 0-16,0 5-1 16,-6 0 1-16,0 0-1 15,0 0 1-15,-12 0 0 16,7 0 0-16,5 0-2 0,0 0 1 15,0-5 0-15,0-5 0 0,5 5-1 16,-5-5 0-16,12 0 0 16,-1-5 1-16,6-5-1 15,-6 5 1-15,18-5-1 16,-7 0 0-16,-5 5 0 16,12-5 0-16,-12 5 0 31,6 0 0-31,5 0 0 0,-17 0 0 15,6 5 0-15,-5 0 0 16,5 0 0-16,-17 10 1 16,11 0 0-16,-11 10 0 15,12-5-1-15,-12 5 1 16,5 1-1-16,-5-1 1 16,0 0-1-16,0 0 1 0,12 0-4 15,-12 1 1-15,11-6-9 16,6 5 1-16,0-10-5 15,6-5 1-15</inkml:trace>
  <inkml:trace contextRef="#ctx0" brushRef="#br0" timeOffset="186070.4883">11396 11678 19 0,'-6'5'9'0,"12"-5"-2"0,-6 5 7 0,0 0-12 16,0-5 1-16,0 5 2 16,0 5 1-16,0-5-6 0,0 5 0 15,0 0 4-15,0 0 1 32,0 0 0-32,6 0 0 15,-1 0-1-15,7 0 1 16,-1 1-2-16,6-6 0 0,0 0 0 15,6-5 0-15,5 0-2 16,6-5 1-16,12 5-2 16,-7 0 1-16,1-5-1 15,0-6 1-15,-6-4-1 16,-6 0 1-16,-5 5-1 16,-6 0 1-16,0 0 0 15,-5 5 0 1,-1 5 0-16,-11 0 0 15,-6 5-1-15,6 5 1 16,0 0-1-16,-5-5 1 0,5 5-2 16,0 5 1-16,0 1-1 15,5 4 1-15,1 5 0 16,0-5 0-16,-1 0-5 16,7-5 0-16,-1 1-6 0,6-1 1 15,0-10-4-15,11-5 0 16</inkml:trace>
  <inkml:trace contextRef="#ctx0" brushRef="#br0" timeOffset="186455.4283">12543 11107 23 0,'0'5'11'0,"17"-10"1"0,-11 5 14 15,5 0-21-15,0 0 0 0,1 0 4 16,-7 0 0-16,1 5-11 16,-6 5 0-16,-6 6 8 15,-5 9 0-15,-6 10-3 16,-6 11 0-16,-5 4-2 15,5 11 0-15,0-6-1 16,6 6 1-16,0-6-1 0,6 1 0 16,5-21 0-16,6 10 1 15,0 6-1-15,6-11 1 16,0 6-1-16,-1-1 0 16,7-10-5-16,-1 1 0 15,-5-11-7 1,-1-5 0-16,-5-5-3 15,0-5 0-15</inkml:trace>
  <inkml:trace contextRef="#ctx0" brushRef="#br0" timeOffset="186756.1046">12923 11526 23 0,'-5'-15'11'0,"5"35"-5"16,5-25 16-16,-5 5-19 31,6 5 1-31,-6 5 3 16,0 5 0-16,-11 16-8 0,-6 4 0 15,-6-5 6-15,6 11 1 16,-12-6-3-16,12-5 0 15,0 6-1-15,12 9 0 16,5-20-1-16,5 6 0 16,18-11-7-16,0-5 1 0,0-10-8 15,-1-10 0-15</inkml:trace>
  <inkml:trace contextRef="#ctx0" brushRef="#br0" timeOffset="186940.0583">12611 11708 35 0,'-11'-5'17'0,"11"-26"-7"0,0 21 23 16,0 0-30-16,0-5 1 0,11 5-1 15,6-10 0-15,6 10-5 16,5 5 1-16,12 5-1 16,5 0 1-16,6 5-13 31,12 15 1-31</inkml:trace>
  <inkml:trace contextRef="#ctx0" brushRef="#br0" timeOffset="187309.1082">13156 11799 26 0,'0'10'13'0,"6"-30"2"0,-6 20 9 0,5 5-21 16,-5 5 0-16,0 10 2 0,-5 0 0 15,-1 0-7-15,0 0 1 16,1 1 4-16,5 4 1 16,0-15-7-16,11 0 1 15,0-5-10-15,12-5 0 16</inkml:trace>
  <inkml:trace contextRef="#ctx0" brushRef="#br0" timeOffset="187456.1061">13247 11430 41 0,'0'-10'20'0,"23"5"-22"15,-6-5 30 1,11 5-36-16,12 5 0 15,5 5-13-15,18 0 0 16</inkml:trace>
  <inkml:trace contextRef="#ctx0" brushRef="#br0" timeOffset="188341.1243">13463 12081 26 0,'-6'5'13'0,"0"-5"-5"0,6 10 15 15,0 5-21-15,-5 6 0 16,-1-1 1-16,0 10 0 16,-5 5-4-16,5-4 0 31,1-1 3-31,-1 5 0 0,0-4-1 15,1 4 0-15,-1-15-1 16,0 5 1-16,6-4 0 16,0-6 1-16,-11-5 0 15,5 0 0-15,1 0 0 16,-1-10 1-16,0-10-1 16,-5 0 1-16,5-5-2 0,-5-11 0 15,5-4-2-15,-5-15 1 0,5-1-2 16,6-9 1-16,6 9-1 15,5-4 1-15,12-1-1 16,0 1 0-16,5 5 0 16,12 4 1-16,-12 6 1 31,6 5 0-31,6 4 0 0,-6 6 0 16,0 5 0-16,-6 5 1 15,1 10 0-15,-1 5 0 16,-5 5 0-16,-6 5 1 15,0 5-2-15,-11 1 1 16,-1-1 1-16,-5 5 0 16,-5-5-1-16,-7 0 1 0,7-4-1 15,-12-1 1-15,-6-5-1 16,0-5 1-16,-5 0-1 16,-12-5 1-16,-5 0-5 15,-1-5 1-15,1-5-6 16,-1-10 1-16,1-1-7 15,22-9 0-15</inkml:trace>
  <inkml:trace contextRef="#ctx0" brushRef="#br0" timeOffset="188641.8836">14155 11395 27 0,'-5'25'13'0,"22"26"-4"0,-11-31 15 16,5 5-22-16,-5 10 0 16,-1 1 1-16,1 9 0 0,-6-15-4 15,0 1 1-15,-6 4 2 16,1 5 1-16,-1-4-1 15,0 9 0-15,-5-10-2 16,5 1 1-16,0-11-6 16,6 5 0-16,0-10-7 15,12 1 1 1</inkml:trace>
  <inkml:trace contextRef="#ctx0" brushRef="#br0" timeOffset="188957.8113">14462 11834 8 0,'-28'0'4'0,"28"10"7"0,0-5-7 31,0 15 6-31,5 0 0 0,1 1 3 16,0 4 1-16,-1-5-19 16,1 0 0-16,5 0 12 15,-5 1 1-15,5-1-6 16,1 0 1-16,-6 5-3 16,-1-10 0-16,-5 0-5 31,0-9 0-31,-5-1-6 0,-1-16 1 15</inkml:trace>
  <inkml:trace contextRef="#ctx0" brushRef="#br0" timeOffset="189089.4022">14757 11516 11 0,'0'-10'5'0,"-28"-10"0"0,22 25-1 15,-5 0-9-15,-6 5 1 16,6 5-2-16,11 0 1 15</inkml:trace>
  <inkml:trace contextRef="#ctx0" brushRef="#br0" timeOffset="189758.3909">14979 12006 24 0,'5'-11'12'0,"13"-14"-14"0,-7 15 26 15,6-5-22-15,0-5 0 0,0 0 2 16,-6 4 1-16,1-4-5 15,-1 5 0-15,-11 0 4 16,-11 5 0-16,5 5-1 16,-17 5 0-16,6 5-1 31,-5 10 0-31,-7 0-1 0,12 5 1 16,0 6-2-16,0-1 1 15,6-5 0-15,-1 0 0 16,7 0-1-16,-1 1 1 15,6 4-2-15,0-5 1 16,6 10-5-16,11-5 0 16,5-4-6-16,7-11 1 0,11 5-2 15,11-5 1-15</inkml:trace>
  <inkml:trace contextRef="#ctx0" brushRef="#br0" timeOffset="190143.4833">15603 12091 16 0,'29'-15'8'0,"16"0"2"0,-39 5 11 0,0 0-16 15,-6 0 0-15,-6-5 4 16,0 5 0-16,-11-1-11 0,-6 1 0 15,-5 5 7-15,0 5 0 16,-1 0-3-16,1 5 1 16,11 5-3-16,-6 1 0 15,12-1-1-15,-6 0 1 16,5 0-1-16,12 0 1 16,0 0 0-16,0-5 0 0,12 5 0 15,10-10 0-15,-4 10 0 16,-1-5 1-16,11 0-1 15,-5 5 1-15,-6 0-1 16,5-4 1-16,7 9-3 16,-12 0 0-16,0 10-7 15,-6-5 1 1,18 0-4-16,-7-9 0 16</inkml:trace>
  <inkml:trace contextRef="#ctx0" brushRef="#br0" timeOffset="190443.5289">16251 11607 22 0,'-17'-5'11'0,"5"30"-2"0,12-15 16 15,0 0-23-15,-5 5 1 16,5 6 2-16,-6-1 1 15,6 15-7 1,-6 0 0-16,1 11 4 16,-1-1 1-16,0-4-2 15,1-6 0-15,-1 10-1 16,0-14 0-16,1-1-3 16,5 0 0-16,0-5-9 15,0-9 1-15,-6-6-2 16,-6-15 1-16</inkml:trace>
  <inkml:trace contextRef="#ctx0" brushRef="#br0" timeOffset="190612.0741">15762 11814 46 0,'12'-15'23'0,"84"5"-27"0,-56 10 47 15,11-6-43-15,12-4 0 16,-7 10-4-16,7 0 1 15,-6 10-3-15,-6 6 1 16,-17 9-8-16,0 5 0 16</inkml:trace>
  <inkml:trace contextRef="#ctx0" brushRef="#br0" timeOffset="190874.6786">16631 12086 28 0,'-6'10'14'0,"6"16"-10"0,0-21 17 0,6 0-21 16,-6 10 0-16,-6 10 1 15,6 5 0-15,0-4-1 16,0-1 0-16,0 0 0 31,0 0 1-31,0-10-3 16,6-5 0-16,0 1-7 0,5-6 0 15</inkml:trace>
  <inkml:trace contextRef="#ctx0" brushRef="#br0" timeOffset="191059.5529">16660 11794 48 0,'5'0'24'0,"24"-16"-33"16,-12 6 45-16,-6 5-42 16,0-5 0-16,6 10-15 0,0 0 1 15</inkml:trace>
  <inkml:trace contextRef="#ctx0" brushRef="#br0" timeOffset="191512.3389">16972 12051 23 0,'40'0'11'0,"-6"20"-7"15,-34-20 6-15,5 10-9 16,-5 5 1-16,0 21 1 15,0-11 1 1,0 5-3-16,-5-5 1 16,5 6 3-16,0-6 1 15,0 5 0-15,5-5 1 16,12-14-2-16,-5-1 1 0,-1 0-2 16,6-5 0-16,11-5-1 15,1 0 0-15,-12-5-2 16,11 5 1-16,-5-10-1 15,0 0 1-15,-6-1-1 16,0 1 0-16,0-5-3 0,-6-15 1 16,12 15-8-16,-12 0 0 15,6 5-6-15,12-6 0 16</inkml:trace>
  <inkml:trace contextRef="#ctx0" brushRef="#br0" timeOffset="191912.5197">17557 12192 29 0,'-17'20'14'0,"39"-20"-5"16,-16 5 18-16,5-5-26 31,6 6 0-31,0-1 0 0,0 0 0 16,6 0-2-16,0 0 1 15,-6 0 1-15,0-5 0 16,0 0 2-16,-6-5 0 0,-5-5 1 15,-6 5 0-15,-6 0 0 16,-5-1 0-16,-6 1-1 16,-6 5 1-16,1 5-2 15,-1 1 0-15,0 4-1 0,6 0 0 16,0 5-1-16,6 0 1 16,5 5-1-16,0 0 1 15,6 1-1-15,12 4 0 16,5-10 0-16,0 5 1 15,5-10-1 1,7 5 0-16,5-5 1 16,11 1 0-1,18-6-10 1,-12-5 1-16,11 0-7 16,-5 0 0-16</inkml:trace>
  <inkml:trace contextRef="#ctx1" brushRef="#br0">17710 16890 0,'0'0'16,"0"0"-16,0 0 15</inkml:trace>
  <inkml:trace contextRef="#ctx0" brushRef="#br0" timeOffset="216746.7745">4804 10154 12 0,'-17'5'6'0,"-23"5"3"0,34-5 7 16,-11 0-14-16,0 5 0 16,0 0 2-16,6-5 0 15,-6 0-4 1,5 0 0-16,7-5 3 15,-18 0 1-15,0-5-1 16,6 0 0-16,0-5 0 16,-17 0 0-16,6 0-1 15,-18 0 0-15,7 5 0 16,-7 0 0-16,-33 5 0 16,-12 5 0-16,6 5-1 0,-12-5 1 0,-11 0-1 15,12-5 1-15,11-5-1 16,5-5 0-16,6-6-1 15,6 1 0-15,-23-5 0 16,6 0 0-16,-6-5 0 16,6-6 0-16,-6 1 0 15,6 0 0-15,6 0 0 0,10-6 0 16,7 1 0-16,11-5 0 16,5-11-1-16,-5-14 1 15,23-6 0-15,-6-5 0 16,17 0 0-16,-6 1 0 15,6 4-1-15,0 16 1 16,0 9 0 0,-6 11 1-16,1 10-1 15,-1 15 0-15,-11 10-1 16,-6 10 1-16,6 10 0 16,0 10 0-16,0 0-1 15,5 6 1-15,7 4 0 16,-1 0 0-16,0 6 0 15,6-1 0-15,-11-4 0 0,11-1 0 0,-17 0 0 16,5 1 0-16,-5-6 0 16,0 0 0-16,-11-4 0 15,-1-11 0-15,24 0-1 16,10-15 1-16,1-10 0 16,22-5 0-16,18-10-1 31,5-26 0-31,11 1 0 0,-5-16 1 15,17-4-1-15,-6-6 1 16,0 1 0-16,-6 4 0 16,1 0 1-16,-12 21 0 15,-6-6 1-15,-11 16 1 16,0 5-1-16,-17 5 1 16,17 9-1-16,-11 11 1 0,5 0-2 15,6 20 1-15,12 6-2 16,-12-1 0-16,17 0-1 15,28 5 1-15,-11-10-3 16,29 1 1-16,5-11-7 16,17-5 1-16,1-10-5 15,-7-6 0-15</inkml:trace>
  <inkml:trace contextRef="#ctx0" brushRef="#br0" timeOffset="217894.5414">1073 8079 16 0,'-28'-20'8'0,"22"-5"1"15,6 10 5-15,0 10-11 16,-17-10 0-16,6 5 3 16,-6-6 0-16,0 6-7 0,-17 0 0 0,-1-5 5 15,-10 5 0-15,11 0-1 16,6 0 0-16,11 5-2 15,0 0 1-15,0 10-1 16,5 10 0-16,-5 5-1 16,17-5 1-16,0 11-2 15,0 14 1-15,0 0 0 0,17-4 1 16,-17 9-1-16,12 5 1 16,5 6 0-16,-12-6 0 15,12 11 0-15,12 0 0 16,-1-1-1-16,6 6 1 15,0-11-1-15,-5-4 1 32,5-6-2-32,0-5 1 0,-6-9-7 15,6-6 1-15,-17-10-5 16,0 0 0-16</inkml:trace>
  <inkml:trace contextRef="#ctx0" brushRef="#br0" timeOffset="218094.7865">437 9094 19 0,'46'-10'9'0,"50"-71"-1"15,-67 56 8-15,5-6-16 16,11-14 1-16,18 10-1 16,16-16 1-16,-11 1-3 31,12-1 0-31,-1 6-2 0,1 10 1 15,-29 4-4-15,-6 6 1 16</inkml:trace>
  <inkml:trace contextRef="#ctx0" brushRef="#br0" timeOffset="218428.7788">1391 7999 19 0,'-45'25'9'0,"45"-20"-3"0,5 5 15 0,7 5-16 16,-1 16 1-16,6 4 1 15,0-5 1-15,0 10-11 16,12 6 1-16,-12 4 6 16,5 6 1-16,-5-6-4 0,0 1 1 15,-5 4-1-15,-1-9 0 16,-5-11-6-16,-6-10 0 16,11-5-6-16,-5-9 0 15</inkml:trace>
  <inkml:trace contextRef="#ctx0" brushRef="#br0" timeOffset="218811.8093">1652 8397 8 0,'-17'10'4'0,"46"-10"10"0,-24 6-7 0,12-1-3 16,0 5 0-16,6 5 3 16,-6-5 0-16,0 0-8 15,0 5 1-15,0-5 6 16,0 0 0-16,-5 10-2 16,5-9 1-16,5-6-1 0,-5-5 0 15,6 10-1-15,0-15 0 16,-6-5-1-16,-6-1 1 31,-11-34 0-31,0 0 1 16,-11 9-2-16,5-4 1 15,-11 15-1 1,0 10 0-16,-6-1-2 16,1 1 1-16,5 15-6 15,-12 10 0-15,12 16-9 16,-11-1 1-16</inkml:trace>
  <inkml:trace contextRef="#ctx0" brushRef="#br0" timeOffset="219296.6">2271 8155 21 0,'0'-15'10'0,"-22"20"0"16,16 0 3-16,-11 0-9 15,5 5 0-15,-5 0 2 16,0 0 0-16,0-5-8 15,0 11 0-15,0-1 5 16,6 0 1-16,5 5-3 16,6 0 0-16,0 0-1 15,-11-4 0-15,22-1 0 16,-11-5 1-16,6 0-1 16,5-10 0-16,6-15 0 0,0 0 0 0,0-1 1 15,12 6 0-15,-12 0-1 16,6 0 1-16,-1 5 0 15,1 0 0-15,5 5 0 16,-11 0 0-16,12 5 0 16,-12 5 0-16,0 5-3 15,0-5 1 1,0 1-4-16,0-11 0 16,0-11-6-16,11-4 0 15</inkml:trace>
  <inkml:trace contextRef="#ctx0" brushRef="#br0" timeOffset="219549.8889">2612 7575 27 0,'-17'10'13'0,"6"5"-2"15,11-5 18-15,0 10-26 16,0 6 0-16,0 19 1 0,11 10 1 15,-11 6-7-15,17 5 0 0,-17-1 4 16,17 1 1-16,0-21-3 16,11-4 1-16,6-6-2 15,-5-10 0-15,-12-10-5 16,17-5 0-16,-17 1-6 16,0-22 0-16</inkml:trace>
  <inkml:trace contextRef="#ctx0" brushRef="#br0" timeOffset="219696.8617">2487 7817 30 0,'11'-5'15'0,"52"-20"-6"0,-40 5 20 16,33-1-28-16,12 6 0 0,12-15-9 15,16 5 1-15,12 5 0 16,6-16 0-16</inkml:trace>
  <inkml:trace contextRef="#ctx0" brushRef="#br0" timeOffset="224432.75">6229 10118 10 0,'0'0'5'0,"11"-10"-2"0,-5 5 5 15,5-5-7-15,1 0 1 16,5 0 1-16,0 0 0 15,5 0-4-15,1-1 1 16,5 6 2-16,-10 0 1 16,10 0 0-16,23-5 0 15,-6 0-1-15,24-15 1 0,16 0-1 16,23-26 0-16,17 1-1 16,39-16 1-16,7-15-2 15,16-4 1-15,23-6 0 16,23 5 1-16,-12-10-1 15,6 10 1-15,18 11 0 0,-13-6 1 32,-5 0-1-32,1 11 1 0,4-11-1 15,-10 5 0-15,-23 10-1 16,11 1 0-16,0-1 0 16,-11 11 0-16,-12-1-1 15,-34-4 1-15,-22 14 0 16,-18 6 0-16,-22 10 0 15,-17 4 0-15,-17 6 1 0,-12 5 0 16,-11 0-1-16,-11 5 0 16,-6 0 0-16,-6-5 1 15,1 5-2-15,-12-1 0 16,5-4-1-16,-5 15 1 16,0 0-1-16,0-10 1 0,-5 0-1 15,5 0 0-15,-12 5 0 16,12 0 0-16,-17 0 0 15,6 0 1-15,0 5-1 16,-1-10 1-16,1 10 0 16,0-5 0-16,5 0-1 15,0 5 1-15,1-5-1 0,-1 5 1 32,6 0-1-32,0 0 0 0,6 0 0 15,5 0 0-15,6 5-1 16,6-5 1-16,-1 10 0 15,7-5 1-15,-1 10-1 16,1 0 1-16,-12-5 0 16,-6 5 1-16,0 16 0 15,-22 9 1-15,-6 0-1 0,-6 1 0 16,0-1-4-16,6 0 0 16,6-4-8-16,17-6 1 15</inkml:trace>
  <inkml:trace contextRef="#ctx0" brushRef="#br0" timeOffset="224862.9862">12134 7888 18 0,'0'-5'9'0,"17"15"1"16,-6-10 6-16,-5 5-14 15,6 10 0-15,-1 5 1 16,0-10 1-16,-5 15-5 16,0 6 0-16,-1-11 3 0,-5 5 1 31,0 10-2-31,-5-14 0 15,-1 4-7-15,6-15 1 16,0-10-3-16,11 0 0 16</inkml:trace>
  <inkml:trace contextRef="#ctx0" brushRef="#br0" timeOffset="225009.893">12094 7590 20 0,'-45'-25'10'0,"51"10"-9"0,-6 15 15 16,22-11-16-16,1 1 0 0,0 5-11 15,-1 5 0-15</inkml:trace>
  <inkml:trace contextRef="#ctx0" brushRef="#br0" timeOffset="225678.6112">12395 7868 17 0,'0'5'8'0,"-11"20"-2"16,11-25 10-16,-6 15-15 15,1-5 0-15,-1 5 0 16,0 5 0-16,1 1-2 16,-1-6 1-16,6 0 1 15,0 0 0 1,6-5 1-16,-1 0 0 16,7 5 1-16,-1-5 0 0,0-5 0 15,6 0 0-15,-5-10 0 16,-1 0 1-16,-5-5-2 15,-1 0 1-15,-5 0-1 16,0-5 0-16,0-5-2 16,0 5 1-16,6-11-1 0,5 6 0 15,1 5-2-15,5-5 1 16,0 10 0-16,0 0 0 16,0 10 0-16,-6 5 1 15,1 0 0-15,-1 5 1 16,0 0 0-16,1 10 0 15,-7-5 0 1,1 11 0-16,0-1 0 16,-1 0 0-16,7-5-1 15,-1 5 0-15,0-9-5 16,7-1 1-16,10-10-6 16,0-5 1-16,18-5-2 15,5-10 0-15</inkml:trace>
  <inkml:trace contextRef="#ctx0" brushRef="#br0" timeOffset="225941.0563">13128 7393 16 0,'-6'-10'8'0,"-5"5"-2"16,5 5 13-16,6 0-17 0,0 0 1 15,0 5 1-15,0 5 1 16,-6 5-6-16,1 5 0 15,-7 16 4-15,1 9 0 16,0 6-1-16,-6 4 0 16,0 1-2-16,0 4 1 31,5-9 0-31,1-6 0 0,5 1-1 16,6-11 1-16,0 0-4 15,6 1 0-15,5-16-6 16,12-5 0-16</inkml:trace>
  <inkml:trace contextRef="#ctx0" brushRef="#br0" timeOffset="226125.4848">12685 7751 28 0,'-6'-20'14'0,"63"-20"-10"15,-23 30 20-15,11-5-23 16,12 5 0-16,-6-6 1 31,0 11 1-31,1 5-11 16,-7 10 1-16,0 6-2 0,-5-1 1 15</inkml:trace>
  <inkml:trace contextRef="#ctx0" brushRef="#br0" timeOffset="231976.5339">18181 1121 12 0,'-5'-6'6'0,"5"1"0"0,0 5 7 0,0 0-13 16,5-5 1-16,7 0 0 16,-1 5 1-16,6-5-2 15,6 5 0-15,5 0 2 16,0 0 0-16,7 0 0 15,-7-15 1-15,6 15-1 16,0-10 1-16,0 5-1 0,0 0 0 16,-5 5-1-16,-7 0 0 15,-10 10 0-15,-12 5 0 16,-6 0-1-16,-11 6 1 16,0 4 0-16,0-5 0 15,-6 10 0-15,0-20 0 0,1 16-1 31,-1-11 1-31,6 5-1 16,0-5 0-16,11-15-1 16,6 10 1-16,12 0-1 15,-1-10 1-15,0-5-1 0,6 5 0 16,6 5 1-16,0-10 0 16,0 15 0-16,-1-5 0 15,1 5 1-15,-6 0 0 0,0 11 1 16,-6-1 0-16,-5 5 0 15,-6 5 0-15,-6 11-1 16,-5-16 1-16,0 5-1 16,-1 1 1-16,1-11-1 15,-6 0 1-15,0 0-1 32,-6 5 0-32,-5-10 0 0,-6 1 1 15,-17-6-1-15,0-5 0 16,-6 0-3-16,0-5 1 15,6 0-8-15,5 0 1 16,1 0-4-16,11-5 1 16</inkml:trace>
  <inkml:trace contextRef="#ctx0" brushRef="#br0" timeOffset="232376.2911">19470 772 27 0,'-5'-15'13'0,"10"15"-14"31,-5 0 22-31,0 0-17 0,0 15 1 16,-5 6 1-16,-13 9 0 16,1-5-8-16,-5 20 1 15,-12 1 5-15,-6 9 0 16,-11 11-2-16,-6 15 1 16,-5 5-2-16,-1-1 1 15,1-4-1-15,-1-5 0 0,6-11 0 16,6-4 1-16,12-1-5 15,10-9 0-15,12-11-7 16,11-14 1-16,12-1-3 16,5-5 0-16</inkml:trace>
  <inkml:trace contextRef="#ctx0" brushRef="#br0" timeOffset="232908.0554">19425 1186 21 0,'5'-20'10'0,"41"0"-5"0,-23 15 15 15,-6-5-15-15,22 0 0 0,1-6 2 32,0 6 1-32,5 10-10 15,6-10 0-15,-17 10 7 16,6 0 0-16,6 0-3 16,-18 10 1-16,6-5-2 15,-17 10 0-15,6 6 0 16,-35-1 1-16,1 20-1 0,5 6 1 15,-16-6 0-15,5 0 0 0,-12 6-1 16,1-11 1-16,5 5-1 16,0-9 0-16,6-6-1 15,0-5 1-15,6-5 0 16,5-5 0-16,6 1 0 16,6 4 1-16,5-15-1 15,6 10 0-15,6-10 0 0,11 5 0 16,12-5 0-16,5 5 0 15,6-5-1-15,-1-10 0 16,7 10 0-16,-1 0 1 16,1 0-5-16,5-5 1 15,0 0-8-15,0-10 1 16,23-11-5 0,-6-9 0-16</inkml:trace>
  <inkml:trace contextRef="#ctx0" brushRef="#br0" timeOffset="233924.4666">21276 1443 19 0,'-12'-20'9'0,"52"-35"-1"15,-17 40 7-15,0 0-14 16,5-11 1-16,0 6 2 16,6 0 0-16,1 0-4 15,-1 0 0-15,5-1 3 32,7 6 1-32,-1 0-1 0,1 15 0 15,-1 0-1-15,6 5 0 16,-5 5 0-16,-7 10 1 15,1-9-1-15,6 4 0 16,-1-5 1-16,6 5 0 16,6-10-1-16,5 5 1 15,1-20 0-15,-1 5 0 0,1-5-2 16,5-5 1-16,11 0-2 16,1-6 1-16,-6 1-1 15,-6 0 1-15,-6 10-1 16,-5 10 0-16,-6 0 0 15,0 10 1-15,-17-10-1 16,-11 15 1-16,-6-10 0 16,-11 10 0-16,-6-10 0 15,-6 0 0-15,-5-5 0 16,-6 0 0-16,0-10 0 16,0-5 0-16,5 10 0 15,-5-25 0-15,6 10-1 16,5-1 0-16,6 6 0 15,-6 0 0-15,6 0-1 0,-5 5 1 16,5 5-1-16,-6-5 1 16,6 0 0-16,-6 10 0 15,6 0-1-15,0-10 1 16,0 10 0-16,0 0 0 16,0 0-1-16,0 0 1 15,12 0-1-15,5 0 1 0,17 0-1 16,0 0 1-16,11 5-1 15,1 5 1-15,-6 5 0 16,-6 0 0-16,-12 5 1 16,-16 5 0-16,-17 6-1 15,-23 9 1-15,-6 16-1 16,-6-6 0 0,1 6-5-16,5-6 1 0,0-10-11 15,35 6 1-15</inkml:trace>
  <inkml:trace contextRef="#ctx0" brushRef="#br0" timeOffset="234540.7089">24529 798 31 0,'0'-5'15'0,"0"-21"-3"0,6 21 15 15,-6 5-24-15,0 0 0 16,0 0 1-16,0 0 0 16,0 5-6-16,-6 5 1 15,1 6 3-15,5-1 1 0,-12 0-2 32,1 20 1-32,5 0 0 15,-16 1 0-15,-1 14 0 16,0 1 0-16,6 14 0 15,-6-4 0-15,6 25 0 16,6-21 0-16,5-4-1 0,1-6 0 16,-7-9-1-1,12-6 0-15,12-10-8 0,-1 1 1 0,6-21-7 16,-6-10 1-16,18-5-3 16,-1-10 1-16</inkml:trace>
  <inkml:trace contextRef="#ctx0" brushRef="#br0" timeOffset="234778.1572">24802 1428 55 0,'-11'-5'27'0,"22"-10"-38"0,-11 15 60 15,6 5-49-15,-1 0 0 0,7 0 0 16,5 5 0-16,0 11-5 16,11-16 0-16,0 5-8 15,7-10 0-15,-7-10-2 16,0-6 1-16</inkml:trace>
  <inkml:trace contextRef="#ctx0" brushRef="#br0" timeOffset="235456.7314">25972 737 21 0,'17'-25'10'0,"11"10"-1"0,-28 15 13 15,0 0-18-15,0 0 1 0,0 0 1 16,-11 0 1-16,-6 0-10 16,-12 10 1-16,1-5 6 15,-23 5 1-15,5-10-3 16,7 5 0-16,-1 5-1 0,0-10 1 15,-5 10-1-15,22-5 1 32,-5-5-2-32,11 10 0 0,-12-10-1 15,6 10 1 1,-28 26-1 0,0-16 1-16,6 10-1 15,5-5 0-15,0 1 0 16,18-11 1-16,-1-5-1 15,12 0 1-15,5 0-1 0,6 0 1 16,11 5 0-16,6-10 1 16,12 10-1-16,5 1 0 15,5-6 0-15,-5-5 1 16,6 0 0-16,0 0 0 16,5 5 0-16,1 0 1 0,-1 0 0 15,-5 5 0-15,-6 0 0 16,0 0 0-16,-5 1-1 15,-7 9 1-15,-5-10-1 16,-5 15 0-16,-7 11-1 16,-10-11 1-16,-7 5 0 15,-5 1 0-15,-5 4 0 16,-7-10 1 0,-5-10-2-16,-6 1 1 0,-5-1-5 15,-1-5 0-15,-5-10-8 16,0-15 0-16,12-5-3 15,-1-16 0-15</inkml:trace>
  <inkml:trace contextRef="#ctx0" brushRef="#br0" timeOffset="236594.6607">18215 2846 29 0,'12'-10'14'0,"33"0"-10"0,-28 0 23 15,6 10-25-15,5-5 1 0,-5 5 1 16,0-10 0-16,5 10-5 16,0-10 0-16,-5 10 3 15,0 0 1-15,-6 10-2 16,-11 5 1-16,-12 5 0 16,-11 11 0-16,-6 4-2 0,-17-10 1 15,-11 0-1-15,-5-4 0 0,-1-1-1 16,11-10 1-16,7 15-2 15,10-15 0-15,12 5 0 16,6-10 1-16,16-5-1 16,13 0 1-16,16 0-1 15,17-5 1-15,0 0 1 32,-6 0 0-32,1 0 1 0,-7 5 0 15,-5 0-1-15,1 0 1 16,-7 15 0-16,-5 16 1 15,-6 4-2-15,-6 15 1 16,-5-4 0-16,-6-1 1 16,-6-4 0-16,-5-1 1 15,-6 0 0-15,0 1 0 0,-6-11-1 16,-6 15 1-16,-10-9-1 16,-12-6 0-16,0-10-1 15,-1 0 0-15,1-10-2 16,-5 1 0-16,10-27-7 15,-11 1 0-15,18-5-7 16,22-15 0 0</inkml:trace>
  <inkml:trace contextRef="#ctx0" brushRef="#br0" timeOffset="236910.4093">19601 2559 21 0,'28'-25'10'0,"6"9"0"0,-22 11 8 16,-12 5-16-16,0 10 0 16,-6 11 2-16,-11 9 0 15,-17 15-4-15,-17 11 0 0,11 4 3 16,-17 6 1-16,6 10-2 15,-23 14 1-15,6-9-1 16,-6 0 1-16,6-5-2 16,0-6 1-16,6-4-2 15,-1-21 1-15,12 11-6 16,6-11 1 0,16-9-8-16,12-6 1 0</inkml:trace>
  <inkml:trace contextRef="#ctx0" brushRef="#br0" timeOffset="237242.4832">20197 2513 23 0,'11'-30'11'0,"-11"20"3"0,0 10 10 16,0-10-21 0,0 10 0-16,0 5 1 15,0 10 0-15,-11 10-5 16,-12 16 0-16,-16 4 3 16,-13 0 1-16,-10 21-2 15,5 5 1-15,-11 4-1 0,-6 16 0 16,0-10 0-16,-5-5 0 15,16 4-3-15,7-14 1 0,10-10-8 16,12-6 1-16,17 6-4 16,11-26 0-16</inkml:trace>
  <inkml:trace contextRef="#ctx0" brushRef="#br0" timeOffset="237927.1651">20350 2902 21 0,'23'-20'10'0,"11"0"-2"16,-23 9 12-16,6 1-16 15,0 0 1-15,6 0 1 16,6 0 1-16,5 0-9 15,0 0 1-15,0 5 5 32,-6 5 1-32,6 0-3 0,6 5 1 15,-6 0-2-15,0 5 1 16,-5 5-1-16,-1 0 1 16,-11 5-1-16,-11 1 1 15,-18 9-1-15,-5 0 0 16,0 6 0-16,-11 4 1 15,-6 0-1-15,0 1 0 0,-6 9-1 16,-5-4 1-16,5-1-1 16,-6-10 1-16,18-4-1 15,-12 4 0-15,23-15 0 16,0 0 0-16,6-5 0 16,-1-5 1-16,12 1 0 15,12 4 0-15,5-10 0 16,11 0 0-16,12 0 0 15,0-5 1-15,11 0-1 16,0 0 0-16,11 5-1 16,-5 0 1-16,0 10-1 15,5-10 0-15,-16 5-4 16,-6-5 0-16,-6 5-7 16,0-5 1-16,0 6-5 0,0-17 0 15</inkml:trace>
  <inkml:trace contextRef="#ctx0" brushRef="#br0" timeOffset="240482.9893">28266 4269 45 0,'0'0'22'0,"-97"61"-20"0,69-51 22 16,-6 5-25-16,-12 5 1 15,1 6-1-15,5-11 0 16,6 0 1-16,11-5 0 16,12 5-1-16,11 5 1 0,17-5-1 15,34-4 1-15,6-1 0 16,22 0 1-16,18-5 0 15,5 0 0-15,0 0-5 32,-17 0 1-32,-5 5-8 0,-1-5 0 0</inkml:trace>
  <inkml:trace contextRef="#ctx0" brushRef="#br0" timeOffset="241583.8666">28016 3825 19 0,'17'-5'9'0,"22"-5"-1"0,-16 5 5 16,0 0-12-16,0 0 1 0,-1 0 1 15,7 5 0-15,-7 0-4 16,1 5 0-16,-6 0 2 15,0 5 1-15,-5-5 0 16,-7 5 0-16,-10 6 0 16,-7 4 1-16,1 10-1 15,-6 5 1 1,5 11-1-16,1-16 0 16,5 5-1-16,-5 11 0 15,5-11 0-15,1 0 0 16,-1-4-4-16,-5-6 0 15,-1-5-7-15,1 0 0 16</inkml:trace>
  <inkml:trace contextRef="#ctx0" brushRef="#br0" timeOffset="243047.7661">28816 4744 13 0,'40'-10'6'0,"17"-21"4"15,-40 21-1-15,6-5-6 16,-1-5 0-16,1-5 3 15,-12-11 0-15,6-4-7 0,-5-10 0 16,-1-6 4-16,-11 1 1 16,-6-6-2-16,-5-10 1 15,-12 1-1-15,-5 4 0 16,5 1-1-16,1 9 1 16,5 6-1-16,-1 9 1 15,7 6-1 1,5 5 0-16,12 4-1 15,5 1 1-15,-5 5-1 16,17 0 0-16,-6-5-1 16,11 4 1-16,-5 11 0 15,-6-5 0-15,17-5 0 16,17 0 0-16,17 15-1 16,35-10 1-16,39 4 0 0,11 17 1 0,40-17 0 15,34 11 0-15,0-10 0 16,6 0 1-16,-6-10 0 15,-17 10 1-15,-17-5-2 16,-45 5 1-16,-35 0 0 16,-22 5 1-16,-23 5-3 31,-34 5 1-31,-28 0-8 0,-29 10 1 16,-16 5-6-16,-12 5 0 15</inkml:trace>
  <inkml:trace contextRef="#ctx0" brushRef="#br0" timeOffset="243663.8758">30105 3911 16 0,'-22'-5'8'0,"-1"0"5"15,17 5 4-15,0-5-14 16,1 0 1-16,-1 5 1 16,0 0 1-16,6 0-8 31,6 0 0-31,17 0 5 0,11 5 1 15,11 0-2-15,12 0 0 16,6 0-1-16,-12 0 1 31,0 20 1-31,-17-4 0 16,-11 4-1-16,-18-5 0 16,-16 0 0-16,-18 0 1 0,-5 1-1 15,-5-6 0-15,-1-5-1 16,12 0 1-16,5 5-3 15,17-5 1-15,12 0-2 16,11-5 0-16,11 0 0 16,1 5 0-16,10 6 0 0,-5 4 0 31,6 0 2-31,-11 5 0 0,-1 0 0 16,-11 6 1-16,-11-1 1 15,-6 5 0-15,-12 1 0 16,-16-11 1-16,-12 5-1 15,-17-5 1-15,1 1-1 16,-1 4 1-16,0-5-3 16,17-15 1-16,12-10-6 0,5 0 1 15,6 0-10-15,17-15 1 16,29-25-1-16,-12-16 0 16</inkml:trace>
  <inkml:trace contextRef="#ctx0" brushRef="#br0" timeOffset="244085.7114">30452 2761 18 0,'-12'-10'9'0,"12"15"-1"0,0-5 13 15,0 0-20-15,0 0 0 16,0 0 1-16,0 0 0 16,6 5-2-16,0 15 0 15,-1 10 2 1,7 5 0-16,-7 6 0 16,1 9 0-16,-6 1 0 15,0-6 0-15,-6 1 0 16,1 4 0-16,-1-15-4 15,0 6 1-15,1-11-9 16,5 0 1-16</inkml:trace>
  <inkml:trace contextRef="#ctx0" brushRef="#br0" timeOffset="245402.7603">31519 2877 9 0,'0'0'4'0,"-6"30"6"0,12-20-6 15,5 10-2-15,1-5 1 16,5 6 2-16,-11 4 0 16,16-5-6-16,-22 5 0 0,17 0 5 15,-22 1 0-15,5-6 0 16,-12-5 0-16,12 0-1 15,-22-5 0-15,16-5 0 16,-17-5 1-16,0-15-2 16,6-5 1-16,0-10-2 0,6-1 0 31,5-4 0-31,-5-10 0 0,5-1-1 16,6 1 0-16,6-1-1 15,5 6 1-15,6-5-1 16,0 4 1-16,6 11-1 15,0-5 0-15,11 9-1 16,6 1 1-16,-12 10 0 16,0 0 1-16,6 5-1 0,1 10 1 15,-7 0-1-15,0 0 1 16,6 5 0-16,-11 0 0 16,-6 0 0-16,-6 5 1 15,-5-5 0-15,-12 5 0 16,-11 5 0-16,-5-5 1 15,-7 0-1 1,1 6 0-16,-12-1-1 16,6 5 1-16,6-10-2 15,-1 0 0-15,12 0 1 16,12 0 0-16,16 11 0 16,6-11 1-16,6 5 0 15,11 0 0-15,6 5 2 0,5 0 0 16,12 5-1-16,-6 1 0 0,0-6-1 15,-11 5 1-15,5-5-1 16,-11 0 0-16,-5 1-5 16,-12-11 1-16,0 0-8 15,-6 0 1-15,-11 0-2 16,-6 0 1-16</inkml:trace>
  <inkml:trace contextRef="#ctx0" brushRef="#br0" timeOffset="246065.7214">32649 2488 19 0,'11'-10'9'0,"-5"0"-4"15,-6 10 14-15,0 0-15 16,0 0 0-16,6 0 2 16,-6 0 1-16,5-10-8 15,-5 15 0-15,6 0 5 16,-6 5 1-16,0 5-3 0,0 5 1 16,0 16-1-16,0 4 0 0,0-5-1 15,0 1 1-15,6 4-1 16,-1 5 0-16,7 1 0 15,-1-1 0-15,1-4 0 16,-7-6 1-16,1 5-1 16,0 1 1-16,-1-11-1 31,1 0 1-31,0-10-4 0,-6-4 0 16,5-1-7-16,-5-15 1 15,6-5-5-15,11-15 0 16</inkml:trace>
  <inkml:trace contextRef="#ctx0" brushRef="#br0" timeOffset="247304.1943">30787 3608 8 0,'-74'-10'4'0,"-34"51"11"0,85-36-5 16,-5 0-9-16,-18 0 0 16,-5-5 2-16,-11 0 1 15,-6-10-3 1,0 5 0-16,5-16 3 16,1-9 1-16,-12-20 0 15,0-6 0-15,-5-9-1 16,5-16 0-16,0 0-2 15,6-10 1-15,5 0-3 16,7 16 1-16,10-11-2 16,12 5 1-16,6 1-1 0,22 4 1 0,12 0-2 15,22 0 1-15,17 1-2 16,35 14 1-16,11 6 0 16,34 9 1-16,22 11 0 15,29 15 1-15,-11 20 1 16,0 20 0-16,-6 30 0 31,-17 6 1-31,-29 25-1 0,-33-6 1 16,-24 36-1-16,-50 5 0 15,-23-5 0-15,-23-5 0 16,-16-15-1-16,-24 0 1 16,-11-15-5-16,-11-6 1 15,-6-4-7-15,23-5 0 16</inkml:trace>
  <inkml:trace contextRef="#ctx0" brushRef="#br0" timeOffset="248705.3017">21832 3184 14 0,'0'0'7'0,"29"-55"3"0,-18 30 1 0,12 15-9 16,-1-11 0-16,7 1 2 15,11 0 0-15,16 0-5 16,12 0 1-16,18 0 2 16,-7 9 1-16,18 6-2 15,-1 10 1-15,-11 0-1 16,-5 6 0-16,-12-1 1 16,-11 0 0-16,0 0-1 15,-18-5 1-15,1 0 0 16,-12 0 0-16,1-5 0 0,-1 5 1 0,1-5-2 15,-1 0 1-15,12 0-1 16,0-5 1-16,5-5-1 16,6-5 1-16,-6 10-1 15,-5-10 0-15,0-6 0 16,-6 6 0-16,-11 5 0 16,-6 0 0-16,-6 0-1 0,-5-5 1 15,-6 5-1-15,-12 0 1 16,-5 0-1-16,-5-1 0 15,-7 6 0-15,1 0 0 16,5 0-1-16,6 0 1 16,0 5-1-16,6-5 1 31,11 5-1-31,0 0 1 0,17-5-1 16,0-5 1-16,6 5-1 15,-1 5 1-15,7 0-1 16,-1 5 1-16,0 0 0 15,1 5 0-15,-1 5 0 16,-5 6 0-16,-6-1 0 16,0 0 0-16,0 0 0 0,-11 0 1 0,-6 0 0 15,-6-4 0-15,-11-1 0 16,-6-5 0-16,1 5-2 16,-12 0 1-16,-6 10-5 15,-11-4 1-15,0 14-8 16,5-5 0-16</inkml:trace>
  <inkml:trace contextRef="#ctx0" brushRef="#br0" timeOffset="249705.5854">24649 2791 29 0,'5'-15'14'0,"18"-10"-14"16,-12 19 19-16,12-4-17 15,0-10 0-15,5 5 1 16,6 5 0-16,6-15-5 15,-6 5 1 1,-6-6 3-16,1 6 0 16,-6 10 0-16,-6-10 0 0,0 15 0 15,-12-5 0-15,-5 0 0 16,0 10 0-16,0-5-1 16,-5 0 1-16,-1 10-2 15,6-5 0-15,0 5 0 16,0 0 0-16,0 10 0 0,0 10 0 15,-11 0 0-15,5 11 0 16,0-6 0-16,-5 10 1 16,0 16 0-16,-1-6 0 15,-5 1-1-15,0 9 1 16,0-4 0-16,0 4 0 16,0 1-1-1,0-11 1-15,0 1 1 16,-6-11 0-16,6-10-1 15,0-4 1-15,0-1-1 16,0-5 1-16,6-10-1 16,-1 0 1-16,7 0-1 15,-7-5 0-15,1 0-1 16,0 0 1-16,5-5 0 0,-5 0 0 16,-1 0 0-16,7 0 0 0,-1-5-1 15,6 10 1-15,-6-15-1 16,18 10 1-16,-7-5-1 15,7 0 1-15,-1 0-1 16,12 0 0 0,45-10 0-16,0 5 1 15,0 10-1-15,-5-5 1 16,-7 0-1-16,-5 5 0 16,-11 5-5-16,0 0 1 15,-6-10-11-15,-6 10 1 16,1-5-1-16,-1-5 1 15</inkml:trace>
  <inkml:trace contextRef="#ctx1" brushRef="#br0" timeOffset="41059.3562">24893 15846 0,'-17'30'15,"-68"96"1</inkml:trace>
  <inkml:trace contextRef="#ctx0" brushRef="#br0" timeOffset="258342.7637">18562 4153 13 0,'5'0'6'0,"1"5"4"0,-6 0 7 16,0-5-14-16,0-10 0 15,0 10 2-15,0 0 0 0,0 0-7 16,-6 0 1-16,1 5 4 15,-1-5 0-15,0 5-1 16,-5-5 0-16,0 0-1 16,-1 6 0-16,-5-6 0 0,6 5 1 15,-6-5 0-15,0 0 0 16,-6 5-1-16,-17-10 1 16,6 0-1-16,-5-6 0 15,-1 6-1-15,-11 5 1 16,5-10-1-16,7 0 0 0,-1 15 0 31,0-5 0-31,12 0-1 16,11 0 1-16,-6 0-1 15,17 0 1-15,-11 5-1 16,11 0 1-16,1 0 0 16,5 16 0-16,-12-11 0 15,1 5 0-15,0-5 1 0,-1 0 0 16,1 5-1-16,0-5 1 15,5 0-1-15,0 0 1 0,1 1-1 16,5 9 1-16,0-15-1 16,0 5 0-16,0 0 0 15,0 0 0-15,5 0-1 16,1-5 1-16,-6 5 0 0,11 0 0 16,-5-10 0-16,5 10 1 15,1-10-1-15,-1 0 0 16,6 0 0-16,0 16 0 15,6-11 0-15,5 0 0 16,6 15 0-16,6-5 0 31,-6 0 0-31,0 10 0 0,0-4 0 16,-5-6 1-16,-1 10-1 16,0-5 0-16,-5 10 0 15,0-4 0-15,-12-1 1 16,1-5 0-16,-7 15 0 15,-10-14 1-15,-7 9 0 16,-10 0 0-16,-7 5 0 0,-11-4 1 16,1-1-2-16,-7-5 1 15,1 0-1-15,-12-4 1 0,0-11-1 16,6 0 1-16,0-5-3 16,0-10 1-16,5-5-5 15,12-5 1-15,6-6-6 31,11 1 1-31,11-5-5 16,12-5 0-16</inkml:trace>
  <inkml:trace contextRef="#ctx0" brushRef="#br0" timeOffset="259344.0663">19317 4199 23 0,'0'0'11'0,"-17"-5"-7"0,5 5 16 15,1 5-20-15,-12-5 1 0,-5 5 0 16,0 0 0-16,-1 5-2 16,1 0 1-1,-6 10 2 1,5-5 0-16,12 1 0 15,0-1 0-15,12 0 0 0,5 0 0 16,11-5 0-16,6 0 0 16,6-5-1-16,5 0 0 15,-5 5 0-15,0-15 0 16,-1 5 0-16,1-5 0 0,-12-5 1 16,1 0 0-16,-7-5 0 15,-5 0 0-15,-11-5 1 16,-6 4 0-16,0 1-1 15,0 0 0-15,0 5-1 16,6 0 1-16,-1 5-1 31,1 5 0-31,5 5-1 0,6 0 0 16,6 0-1-16,11 5 1 16,6 5 0-16,11 0 1 15,-6-4 0-15,6-6 1 0,6 5-1 16,0-5 0-16,-6 5 0 15,-6 0 1-15,-5 0-1 16,-6 5 0-16,-6 5 0 16,-17 6 0-16,-11 9 0 15,-5 0 0-15,-18 6 0 0,0 4 0 16,-5 5-1-16,-6-4 1 16,5-1-3-16,1-4 0 15,11-6-4-15,5 0 1 16,7 1-9-1,5-6 1-15,11-5-2 16,6 0 0-16</inkml:trace>
  <inkml:trace contextRef="#ctx0" brushRef="#br0" timeOffset="259743.9556">19612 4845 35 0,'-23'-5'17'0,"-5"25"-21"0,22-15 33 15,6 5-28-15,-11 5 0 16,5 5 0-16,6 1 1 15,0-1-2-15,17 0 1 16,-5 0 1-16,10-15 0 31,12-5 1-31,-5 0 0 0,-1-15 1 16,12 0 0-16,-12-5-1 16,1-1 1-16,-18 1-1 15,6 0 1-15,-17 0-2 16,-11 5 1-16,-6 5-3 15,-29 10 1-15,-5 5-11 16,-6 5 1-16,18 10-7 0,10 0 1 16</inkml:trace>
  <inkml:trace contextRef="#ctx0" brushRef="#br0" timeOffset="262614.0057">20265 4259 22 0,'0'5'11'0,"0"-15"-3"16,0 10 8-16,0 0-13 15,0 0 1-15,6-5 1 0,-1-5 0 16,1 0-7-16,6 5 1 16,-1-5 4-16,12 0 1 15,5 5-2-15,6-5 0 16,11 15-1-16,1-5 0 0,-1 5 0 15,-5-5 0-15,-6 5-1 16,-5 0 1-16,-7 0 0 16,-10 0 0-16,-7 10 0 15,-5-5 0-15,-11 5 0 0,-6 6 0 16,-12-6 0-16,-5 0 0 16,0 0 0-16,0 0 0 15,0 0-2-15,11-5 1 31,6 0-1-31,6-5 1 0,5 6-2 16,6-1 0-16,6-5 0 16,5 0 1-16,6 0 0 15,1 5 0-15,4-5 0 16,7 0 1-16,-7 5-1 16,1 5 1-16,0-5-1 15,-1 5 1-15,1 1-1 0,0-6 1 16,-6 5 0-16,6 5 0 15,-6 10 0-15,0-4 1 16,0 4-1-16,-6 0 1 16,0 0 0-16,-11-4 1 15,-5-1-1-15,-1-5 1 0,0-5 0 16,-5 0 0-16,-12-5 0 16,-11 0 1-16,-11-4-1 15,-6-1 0-15,-6-5 0 16,-5-5 1-16,10-6-3 0,7 1 0 15,17 0-6-15,-1 0 0 16,12-5-8-16,23 10 1 31</inkml:trace>
  <inkml:trace contextRef="#ctx0" brushRef="#br0" timeOffset="264531.8926">21622 4613 19 0,'0'-10'9'0,"6"10"-1"16,-6 0 9-16,11 0-16 16,1-6 0-16,5-9 1 15,5 10 1-15,12-15-4 0,0 15 1 16,1-5 1-16,10 10 0 15,-11 0-1-15,-6 5 1 16,1 0-1-16,-1-5 0 16,1 5-1-16,10 0 1 0,-5 5 0 15,12-5 0-15,11 0 1 32,-1 0 0-32,1-5 0 15,11 0 1-15,12 0 0 16,5 0 1-16,-6 0-1 0,1-5 1 15,-1 5-2-15,1 0 1 16,-6 0-1-16,0 0 0 16,-12 0 0-16,-5-5 0 15,-6 5-1-15,-6 0 1 0,-11 0-1 16,-5 0 1-16,-6 0 0 16,-6 0 1-16,-6 0-1 15,0 0 1-15,-11 0 0 16,-5 0 0-16,-7-15-1 15,1 0 0-15,-6 0-1 16,-6 0 1-16,0 0-1 0,1 4 0 16,-1-4 0-16,0 10 0 15,1 0-1-15,-1-5 1 16,6 5-1-16,0 5 1 16,5-10-1-16,7 5 1 0,-1-5-1 15,6 10 1-15,0 0-1 31,0 0 1-31,11-5-1 16,6 5 0-16,0-5 1 16,6 10 0-16,6-5 0 15,5 10 0-15,0 5 0 0,0 5 0 16,0-5 0-16,-6 1 1 16,6-6-1-16,-5 5 0 15,-7-5 0-15,-5 0 1 0,-5 0 0 16,-12 5 1-16,-6-5-1 15,-5 0 1-15,-6 0 0 16,-12 1 0-16,-5 4-5 16,6-5 1-16,5 0-11 15,12 10 1-15,17-5-1 16,11-10 0 0</inkml:trace>
  <inkml:trace contextRef="#ctx0" brushRef="#br0" timeOffset="281045.7745">5303 1060 20 0,'0'10'10'0,"17"-35"-4"0,-17 25 11 16,12 0-15-16,5-10 0 31,17 15 3-31,-11-10 1 0,16 5-7 16,1 5 0-16,0-5 4 15,11 0 1-15,-23 0-2 16,6-10 0-16,-11 5-1 15,-6 5 1-15,-17 5-2 16,0 5 1-16,-11 0 0 16,-12 5 0-16,-11 5 0 0,-11 0 0 15,-1 1-1-15,-5-1 0 16,6 0 0-16,11 0 0 16,11-5-1-16,0 0 1 15,12-4-1-15,11-6 1 16,17 0-1-16,5 0 1 15,7 0-1 1,5 5 1-16,11 0 0 16,-5-5 1-16,0 5 0 15,5-5 0-15,6 10 1 16,-11 15 0-16,0 6 0 0,-6 4 1 16,-6 11 0-16,-11-6 0 15,0-5-1-15,-17 6 1 16,-11 4 0-16,-12-14 0 0,12 4-1 15,-17 10 1-15,-12-14-2 16,-6-6 0-16,-10-10 0 16,-1 0 1-16,-17-9-4 15,12-11 1-15,5-11-7 16,17-14 0-16,17 10-7 16,23-25 0-1</inkml:trace>
  <inkml:trace contextRef="#ctx0" brushRef="#br0" timeOffset="282347.3876">7648 1025 18 0,'12'10'9'0,"-35"-15"2"0,17 10 3 16,1-10-11-16,-12 5 1 0,0 0 2 16,-17 0 1-16,11-5-8 15,6 10 0-15,0 0 5 16,0-10 1-16,0-5-3 16,5 15 1-16,7-15-2 15,-18 15 1-15,0-10-2 16,1 5 1-16,-7 0-1 0,1 0 1 15,-6 0-1-15,-6 0 0 16,0 5 0-16,12-5 1 16,-1 5-1-16,7 0 0 15,-1 0-1-15,12 0 1 16,-12 0 0-16,12 5 0 16,-1 0 0-1,7-5 1-15,-1 5-1 16,0 5 1-16,0-10 0 15,6 5 0-15,0 1-1 16,0-1 0-16,0 0 0 0,6 0 1 16,0 5-1-16,11-10 0 15,0 5 0-15,11-10 0 16,1 5 0-16,5 5 1 0,-6-10 0 16,6 10 0-16,-5 0 0 15,-1 6 1-15,0 4 0 16,-5-5 0-16,0 5 0 15,-6 5 0-15,-6 6-1 16,1-1 1-16,-7-10 0 16,-5 5 1-16,-5 11-1 0,-7-21 1 15,-5 5-1-15,-11-5 0 16,-12-5-1-16,-5-5 1 16,-1 0-1-16,12-5 0 15,-6-10-3-15,6-10 0 16,12-5-7-1,10-1 1-15,7-4-8 16,10 5 0-16</inkml:trace>
  <inkml:trace contextRef="#ctx0" brushRef="#br0" timeOffset="283381.4262">6518 1928 16 0,'-5'0'8'0,"22"15"5"0,-17-15-1 16,0 0-9-16,5 0 0 15,1-15 2-15,6 15 1 0,-7 0-7 16,-5 0 0-16,6 0 5 16,5-10 0-16,1 5-1 15,-7 0 0-15,7-5-1 16,-12-11 1-16,5-4-1 0,-5 0 1 15,0-15-1-15,0-6 0 16,-11-19-1-16,5-1 0 16,1 0-1-16,-7-4 1 0,12 4-1 15,-5 1 0-15,-7 4 0 16,7-5 0-16,5 21 0 16,-12 5 0-16,1-11 0 15,-1 6 0-15,7 4 0 31,-1-4 1-31,0 10-1 16,6 4 0-16,0 1 0 0,0 10 0 16,0 0 0-16,0 5 0 15,0-6 0-15,0 11 0 16,0 10 0-16,0 0 0 0,0 0 0 16,0 0 0-16,6-15 0 15,-6 15 0-15,6-5 0 16,-1 5 0-16,1 0 0 15,-6 0 0-15,11-5 0 16,7 5 1-16,-13-5-1 16,7 5 0-16,-7 0 0 15,7 0 1-15,-1 0-1 0,0 5 0 16,1-5 0-16,16 0 0 31,-11 5 1-31,17-5 0 0,12 0-1 16,-1-5 0-16,6 5 0 15,0-10 1-15,6 5 0 16,11 0 0-16,0-5-1 16,-5 10 1-16,-1 0 0 15,6 0 0-15,6 10-1 16,0-10 1-16,5 5-1 0,1 5 1 16,11-10-2-16,17-5 1 15,0 0 0-15,16 0 1 16,13-5-1-16,-12 5 0 15,0-10 0-15,-1 4 0 16,1 11 0-16,12 0 1 0,5 16-1 16,0-6 0-16,-6-10 0 15,-6 5 0-15,7 5 0 16,-7-5 0-16,7 10 0 16,-7 5 0-1,6-10 0-15,-28-5 0 16,-11-5 0-16,-12 5 1 15,-5-5-1-15,-12 0 1 16,-6 0-6-16,-16 0 1 0,-7 0-9 16,-5 11 0-16,-11-11-1 15,-17 5 0-15</inkml:trace>
  <inkml:trace contextRef="#ctx0" brushRef="#br0" timeOffset="284864.885">7455 147 12 0,'12'-11'6'0,"5"22"2"0,-17-11 5 16,0-16-12-16,-6 16 1 15,6 0 1 1,-6-10 0-16,1 10-3 0,-1 0 1 16,6 10 3-16,0-5 0 15,6 11 1-15,-1 4 0 16,7 0-1-16,5 5 1 0,-6-10-1 16,0 16 0-16,1-11-2 15,5 0 1-15,-6 10-2 16,-11-15 1-16,12 16-1 15,-12-1 1-15,-12 10-1 16,12-9 0-16,0-6-1 16,-11 5 1-16,5-15-1 0,6 5 1 15,0 1-1-15,6-6 1 16,0 0 0-16,-6-10 0 31,5 5 0-31,-5-10 1 0,-5 0-1 16,-1-10 0-16,0 5 0 15,-17-10 1-15,6-21-2 16,6 1 1-16,0 5-1 16,5 5 1-16,-5-6-1 15,-1 1 1-15,12-5-2 16,0 4 1-16,0-4 0 0,0 5 0 16,12-5-1-16,-12 4 1 15,11 11 0-15,-11 10 0 16,0-10 0-16,0 0 0 15,0-1 0-15,-6 11 1 16,6-5-2-16,-5 10 1 16,-1-5-1-16,6 10 1 0,6 5-1 15,-1 0 0-15,7 5 0 16,-12-10 1-16,11 5-1 16,-11 10 1-16,-6 1 0 15,1 9 0-15,-1 0-1 16,-5 10 1-1,-1-14-5-15,7 9 1 16,-7-10-8-16,1 0 1 0,11-5-3 16,23 0 1-16</inkml:trace>
  <inkml:trace contextRef="#ctx1" brushRef="#br0" timeOffset="70551.1124">21827 18964 0,'0'0'15,"0"0"1,0 0 0,0 0-16,0 0 31</inkml:trace>
  <inkml:trace contextRef="#ctx0" brushRef="#br0" timeOffset="287450.1556">8534 172 11 0,'-6'-5'5'0,"-5"5"4"16,11 0 5-16,6 0-13 16,-1 5 0-16,-5 5 0 15,6 0 1-15,6 5-3 16,-7 10 1-16,-5 6 2 16,12-6 0-16,-1 5 0 0,-5 0 0 15,-6-14 1-15,0 14 1 16,0-5-1-16,0 5 1 0,0 1-1 15,0-6 0-15,0-5-1 16,-12-10 0-16,12 10-1 16,0-10 1-16,0 1-2 31,-11-11 1-31,11 0 0 16,-6-6 0-16,-5-4 0 15,11-5 0-15,0-10 0 0,-6 10 0 16,-5-20-1-16,5-1 1 15,0-4-1-15,6-6 0 16,6 1 0-16,5 10 0 16,12-1-1-16,6 1 0 15,-1 5-1-15,0 10 1 0,6-6 0 16,1 6 0-16,4 0-1 16,-5 0 1-16,0 10 0 15,-5 10 0-15,-1 0 1 16,-11 10 1-16,-11 5-1 15,-12-15 1-15,-5 10 0 0,-6 5 1 16,-6 5-1-16,0 6 0 31,6-6 0-31,0 10 0 0,-5-10-1 16,10-5 1-16,1 1-1 16,0-1 0-16,-1-10 0 15,7 10 1-15,5-5-1 16,0 5 1-16,0 0 0 15,5-5 0-15,7 5 0 16,10 1 1-16,7 4 0 0,5 15 0 16,11-5-1-16,1 1 1 15,-1-1-1-15,0-5 1 16,-5 0-2-16,-6 1 1 16,-5-6-5-16,-1-5 0 15,0 0-5-15,1-15 1 0,5 5-5 16,-6-10 0-16</inkml:trace>
  <inkml:trace contextRef="#ctx0" brushRef="#br0" timeOffset="288199.6458">9636 217 16 0,'0'-10'8'0,"17"-20"0"0,-12 20 7 16,7 5-13-1,-1-10 0-15,6 4 3 16,12 6 0-16,-7-10-5 15,12 10 0-15,6 0 4 16,0 0 1-16,-12 5-2 0,12 5 0 0,-12 0-1 16,1 5 1-16,-7 5-2 15,-4 1 0-15,-7 4-1 16,-11 5 1-16,-6 0 0 16,-5 1 1-16,-1 4-1 15,-16-10 0-15,0 0 0 16,-1-5 1-16,1 0-2 0,0 1 1 15,-1 4-1-15,6 0 1 16,1 0-1-16,-1 5 0 31,6-15 0-31,6 11 0 16,-1-6 0-16,7 10 0 0,-1-10 0 16,6-5 1-16,0 5-1 15,6-5 1-15,5-4 0 16,6 4 1-16,6-10-1 15,11 5 0-15,5 10 0 16,7-15 1-16,5 0-1 16,11 0 0-16,7 0-1 15,10 0 1-15,-11 0-1 16,-11 0 1-16,-6 0 0 0,-11 0 0 0,-6 0-1 16,-11 5 1-16,-12 10-8 15,0 0 1-15,-11 0-8 16,-11 0 0-16</inkml:trace>
  <inkml:trace contextRef="#ctx0" brushRef="#br0" timeOffset="291521.4066">10822 1065 9 0,'-28'5'4'0,"-6"20"5"16,23-25 5-16,-6 10-11 0,-12-5 0 15,1 6 3-15,-12-6 1 16,6 0-7-16,-6 0 0 16,-5-5 5-16,-18-10 0 0,-5-1-2 15,0-4 0-15,-11 0-1 16,-12 0 0-16,-6 5-2 15,-5 0 1-15,17-20 0 32,17 9 0-32,-17-24 0 15,-12 0 0-15,18-11 0 16,10 1 0-16,13-21 0 0,16 0 0 16,17 16-2-16,23-6 1 15,17-15-1-15,17 16 0 16,6-1 0-16,11-10 0 15,12 6 0-15,16 4 0 16,18 6 0-16,22-1 0 0,23 16 0 16,11 4 1-16,6 11-1 15,11 20 0-15,6 20 0 16,-17 20 0-16,-17 16-1 16,-22-1 1-16,-24 26 1 15,-16-1 0 1,-29 26 1-16,-29 20 0 15,-5-15 0-15,-39 0 1 16,-41 0 1-16,-33-15 0 0,-35 0-1 16,-16 4 0-16,-29-4-3 15,5-15 0-15,12 0-9 16,23-1 0-16</inkml:trace>
  <inkml:trace contextRef="#ctx0" brushRef="#br0" timeOffset="300475.5586">24518 4320 7 0,'6'-20'3'0,"-12"10"6"16,12 5 3-16,5 10-10 16,0-10 0-16,1-5 2 15,5 4 1-15,-6-9-6 0,-5 15 1 16,5-15 3-16,1 10 1 16,5-5-1-16,0 0 0 0,5-5-1 31,1 10 1-31,5-10-1 0,6 10 0 0,-5 5-1 15,-1 0 1-15,1 5-1 16,-7 0 0-16,1 5-1 31,-6 5 1-31,-11 5 0 16,-6 5 1-16,-12 1-2 0,-5-1 1 16,-5 15 0-16,-7 1 0 15,1-6-1-15,0-10 1 31,-7 15-1-31,-4-4 1 16,10-6-1-16,1 0 0 0,0-4 0 16,-1-1 1-16,1-5-1 15,-12 0 1 1,0 0-1-16,12-5 0 0,-1 1 0 16,1-1 1-16,5-5-1 0,6 0 0 15,-5 0 0-15,16-5 0 16,-5 0-1-16,-1 0 1 15,7 0 0-15,5 0 0 16,11-5 0-16,17 0 0 16,6 0 0-1,12 0 1-15,-1-5 0 16,1 0 0-16,10-5-1 16,7 0 1-16,-6 5-1 15,11 0 1-15,6 5 0 16,-6 0 0-16,-11 5-1 15,-6 0 1-15,-6 5-5 16,-22 0 1-16,-6 0-8 0,-23 0 0 0</inkml:trace>
  <inkml:trace contextRef="#ctx0" brushRef="#br0" timeOffset="337705.7143">4327 14887 23 0,'-34'-5'11'0,"0"-20"1"0,22 15 11 16,7 0-20-16,-7 4 0 0,-16-4 1 15,-12 5 0-15,-5 5-5 16,-29 0 0-16,0 0 3 16,-6 5 0-16,1 5-1 15,0-4 0-15,5-6-1 16,11 0 1-16,6-11-1 16,12-4 1-16,11-5 0 0,0 0 0 15,11-25 1-15,6 4 1 31,11 6-1-31,-11-1 1 16,17 1-1-16,17-5 1 0,0-1-2 16,6-4 1-16,17 5-2 15,11 4 0-15,12 1 0 16,-1 0 0-16,12 4 0 16,11 1 0-16,0 10 0 15,-17 5 0-15,6 10-1 0,-11 5 1 16,-1 5 0-16,6 10 1 15,-5 20 0-15,-12 6 1 16,-6-6-1-16,-11 10 0 16,-11 16 1-16,0 5 0 0,-18-6-1 15,7 1 1-15,-12-6-1 16,-12 6 0-16,-5-1-5 16,-11-14 0-16,5-1-9 15,-17-15 1-15,18-4-4 16,-12-11 1-16</inkml:trace>
  <inkml:trace contextRef="#ctx0" brushRef="#br0" timeOffset="339298.0164">8557 14781 27 0,'-6'-5'13'0,"-22"10"-12"31,16-5 19-31,-5 5-20 0,-5-5 0 0,-7 15 0 15,-5 0 1-15,0-5-1 16,6 6 0-16,-6-1 1 16,5-10 1-16,1 0 0 15,0 0 1-15,-1-5 0 16,-11-10 0-16,-5-5 0 16,-6-1 1-1,-6 6-2-15,6 0 1 16,-17 0-1-16,5-5 0 15,1 0-1-15,-12-5 0 16,6 0-1-16,6-11 1 16,-1 1-1-16,18-5 0 0,-6 4 0 15,22 6 0-15,6-15 0 16,12-6 0-16,5-4-1 16,12-6 1-16,17-4 0 15,11-6 0-15,11-14-1 16,12 14 1-16,6-5 0 0,-1 6 1 15,6-1-1-15,12 11 0 16,5 4-1-16,0 16 1 16,17 4 0-16,-11 26 0 0,-6 16-1 15,6 19 1-15,-6 5 1 16,-17 21 0-16,-5 19 0 16,-18 11 1-16,-5 10 0 31,-12-10 1-31,-5 5-1 15,-23-16 0-15,0 1 0 16,-11-10 0-16,-18-6-1 0,-16 6 0 16,-18-11 0-16,1-9 0 15,-6-6-4-15,-17-10 0 16,5-4-6-16,1-11 0 0,5-10-6 16,28-5 1-16</inkml:trace>
  <inkml:trace contextRef="#ctx0" brushRef="#br0" timeOffset="362225.8039">20384 14458 65 0,'0'0'32'0,"-5"25"-32"0,16-5 32 0,6 6-32 15,17 9 0-15,17-5-5 16,0 1 0-16,12-11-2 15,11-5 1-15,5-10-10 32,1-10 1-32</inkml:trace>
  <inkml:trace contextRef="#ctx0" brushRef="#br0" timeOffset="363456.1806">20117 14347 22 0,'6'25'11'0,"6"-60"-2"0,-12 25 6 15,0 0-11-15,0 0 0 16,0-11 2 0,-6 11 1-16,0 0-9 0,0-5 0 0,1-5 6 15,-7 5 1-15,1-10-3 16,-6 9 0-16,0 1-1 15,0 0 1-15,0 10-1 16,-6 0 0-16,6 10-1 16,-6 0 1-16,1 5-1 15,-7 10 0 1,1 1 0-16,0 14 0 16,5 5 0-16,-5 1 0 15,5-21 0-15,-6 0 0 0,7 5 0 16,5-5 0-16,5 6 0 15,7-16 0-15,10 5 0 16,12-5 0-16,6 0 0 16,11-10 1-16,12 0-1 15,5-10 1-15,5 0 0 0,-4 5 0 16,4-5 0-16,-5-5 0 16,-5 0 0-16,-6-6 1 15,-6-4 0-15,-12 15 0 16,-5 0 0-16,-17 10 0 15,0-10 0-15,-5 15 0 0,-1 0-1 32,0 10 1-32,6 0-2 15,0 5 1-15,6-4-1 16,5 4 0-16,12 5 0 16,6 0 0-16,-1 0 0 15,0 6 0-15,1-6-4 0,-1 0 0 16,0-5-9-16,-5-5 0 15,6-9-2-15,-7-6 1 0</inkml:trace>
  <inkml:trace contextRef="#ctx0" brushRef="#br0" timeOffset="363924.9929">21247 14029 33 0,'6'-5'16'0,"79"-10"-15"0,-62 15 28 0,11 0-28 16,6 10 0-16,11 0 0 0,0 5 1 16,11 0-3-16,-10 6 1 31,-1-6-2-31,-6-5 0 16,-5 10-6-16,-6-10 1 15,-11-5-4-15,-6 0 1 16</inkml:trace>
  <inkml:trace contextRef="#ctx0" brushRef="#br0" timeOffset="364124.6847">21264 14297 34 0,'35'5'17'0,"67"-36"-15"0,-74 26 32 16,18 0-33-16,-1 5 0 15,6 0 1-15,0 5 1 0,0 5-10 16,-5 6 0-16,-7 9-4 16,-10 0 1-16</inkml:trace>
  <inkml:trace contextRef="#ctx0" brushRef="#br0" timeOffset="364509.2425">22355 14024 22 0,'-40'-5'11'0,"-6"10"1"16,35 0 10-16,0 0-21 15,5 0 1-15,6 5 0 16,11 0 0-16,12-5-3 15,11 0 1-15,12 1 0 0,10-1 1 16,1 0-3-16,11 0 1 16,-11-10-3-16,-11 5 0 15,-7 0-6-15,-10 5 1 16</inkml:trace>
  <inkml:trace contextRef="#ctx0" brushRef="#br0" timeOffset="364709.4437">22230 14327 27 0,'57'-15'13'0,"28"-5"-12"0,-57 14 21 16,0 1-21-16,1 5 1 15,11-5-3-15,-12 10 1 0,0-5-5 16,1 5 0-16,-1-5-3 15,1 6 0-15</inkml:trace>
  <inkml:trace contextRef="#ctx0" brushRef="#br0" timeOffset="365372.5974">23592 13721 14 0,'35'-30'7'0,"-1"0"2"16,-34 30 8-16,0 0-13 31,0 0 1-31,-6 0 2 0,-5 5 0 15,-1 5-9-15,-5 5 1 16,6 5 6-16,-6 10 0 16,5-4-2-16,1 24 1 0,5 6-1 15,1-1 0-15,-1 6-1 16,-5-1 1-16,5-4-1 16,-11 4 0-16,6-4-2 15,-6-11 1-15,11-9 0 16,0-6 0-16,12-5-1 0,0-5 1 15,11-5-1-15,0-4 1 16,5-1 0-16,7 0 0 16,5-30-1-16,-11 4 1 15,5-9-1 1,0 0 1-16,6 0-1 16,-5 5 0-16,-1-1 0 15,1 6 0 1,16 20 0-1,0 5 0-15,-11 0 1 0,1 16 0 16,-13-1 0-16,-5-10 0 16,-5 5 1-16,-12 0 0 15,-6 6 0-15,-11 4 0 16,-6 0-1-16,-11 0 1 16,0-4-1-16,-6-1 1 15,1-5-1-15,-13-10 0 0,-10-5 0 16,-6-5 0-16,5-10-2 15,7-10 0-15,10-5-8 16,18 5 0-16,11 9-7 16,22-4 0-16</inkml:trace>
  <inkml:trace contextRef="#ctx0" brushRef="#br0" timeOffset="366492.9918">19760 16668 20 0,'0'10'10'0,"17"21"-2"0,-12-41 3 16,-5 0-8-16,6-1 0 0,-6 1 4 15,12 0 0-15,5-5-8 16,-6 0 1-16,6 5 5 15,-6-20 1-15,-11 4-2 16,12-4 0-16,-24 0-2 16,12 0 1-16,-11-1-2 0,-12 6 1 31,-5 5-1-31,-18 10 0 16,1 5-1-16,-6 10 1 15,11 5-1-15,-5 0 1 0,-1 5-1 16,-5 5 0-16,11 6 0 15,12 4 0-15,5 10 0 16,1-5 0-16,-1-4-1 16,12 9 1-16,-1-5-1 15,7-4 0-15,-1-1 0 0,6-5 1 16,6 0 0-16,5-4 0 16,12-6 0-16,11-5 0 15,11-5 1-15,6-5 1 16,6 0 0-16,0-15 0 15,-6 0 0 1,6-11 1-16,-6 1-1 16,-12 5 1-16,-21-10 0 15,-18-1 0-15,0 11-1 16,0 0 0-16,-12 20-1 16,6 5 1-16,-5 10-2 0,0 10 1 15,11 11-1-15,0-1 1 16,22 6-2-16,24-6 0 15,33 10-5-15,-5-14 1 16,23-1-10-16,11-5 1 0,17-10-2 16,-6-5 0-16</inkml:trace>
  <inkml:trace contextRef="#ctx0" brushRef="#br0" timeOffset="367087.5818">21560 16532 39 0,'-23'-35'19'0,"29"30"-20"0,-6 5 38 0,5 5-34 15,1 5 1-15,0 10 0 16,-1 10 1-16,-5 11-7 16,0 4 1-16,0 6 3 15,0-11 1-15,6 0-2 0,0-9 0 16,-6 4-1-16,5-15 1 16,7-5-5-16,-1-5 1 15,12 0-7-15,-6-10 0 16,-6 5-4-16,-5-20 0 0</inkml:trace>
  <inkml:trace contextRef="#ctx0" brushRef="#br0" timeOffset="367258.2626">21719 16189 30 0,'-6'-61'15'0,"46"6"-7"0,-35 45 22 15,-5-15-29-15,-5 14 0 16,-7 1 0-16,1 10 0 16,0 0-6-16,-1 10 1 0,1 1-6 15,5 14 0-15</inkml:trace>
  <inkml:trace contextRef="#ctx0" brushRef="#br0" timeOffset="367761.654">22321 16487 25 0,'-52'0'12'0,"-4"0"0"15,44 0 13-15,-10-5-24 16,-1 5 0-16,0 0 0 0,-5 0 0 16,-1 5-2-16,7 0 1 15,-1 0 1-15,6-5 0 16,0 5-1-16,6 0 1 16,5 5-1-16,-5 0 1 0,5 0-1 15,6 0 1-15,0 5-1 16,0-5 0-16,0 6 1 15,6-1 1-15,5 20 0 16,-5-15 0-16,5 0 0 31,0 6 1-31,6-1-1 16,-5 0 1-16,-1 5-1 0,6-4 0 16,-6-1 0-16,-5-5 0 15,5 5 0-15,-11-10 1 0,-11 1-2 16,0-6 1-16,-6 0-1 15,0-5 1-15,0-5-5 16,5-10 1-16,-5 5-13 16,-5-5 1-16,5-11-1 15,-1 1 0-15</inkml:trace>
  <inkml:trace contextRef="#ctx0" brushRef="#br0" timeOffset="368728.1116">23275 16033 28 0,'5'-21'14'0,"7"21"-10"0,-12 0 23 16,0 0-25-16,0 0 1 16,0 10 1-16,0 11 0 15,-6-1-4-15,6 10 1 0,-6-5 3 16,1 6 1-16,-1 9-2 31,0 5 1-31,-5 1-2 16,5 4 1-16,0 6-2 15,1-11 0-15,-7 11-1 0,12-1 1 16,-5-9-1-16,5-1 1 16,5-15-1-16,-5 1 0 15,12-11 0-15,-7-5 1 0,7 0-1 16,-1-10 0-16,6-10 0 15,-5-10 1-15,10 0-1 16,-5-10 1-16,6-11-1 16,0 6 1-16,5 0-1 15,0 4 0-15,1 6 0 0,11 5 0 16,-1 5 0-16,1 5 0 16,-11 10-1-16,-1 5 1 15,0 5 0-15,1 0 0 16,5 21 0-16,-17-1 1 15,-6-10 0-15,-11 11 0 16,0-1 1 0,-11-5 0-16,-6 0 0 15,-17-4 0-15,0 9-1 16,-12-15 1-16,12-5-1 16,-11-5 0-16,11-5-1 15,5-5 1-15,1 0-1 16,-1-10 0-16,18-5-3 0,-6-5 0 15,17-10-6-15,0-6 0 16,0-9-7-16,6 15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8F1DD-579A-4CA8-85C6-CC5203C9194D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AC9A9-3131-4A3B-888B-37D6D37A6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54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strings to illustrate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AC9A9-3131-4A3B-888B-37D6D37A68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8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B197-A1B4-4D89-88D8-E595533A780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E9C6-68DF-415F-B7FB-0CD553689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7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B197-A1B4-4D89-88D8-E595533A780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E9C6-68DF-415F-B7FB-0CD553689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B197-A1B4-4D89-88D8-E595533A780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E9C6-68DF-415F-B7FB-0CD553689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3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B197-A1B4-4D89-88D8-E595533A780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E9C6-68DF-415F-B7FB-0CD553689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B197-A1B4-4D89-88D8-E595533A780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E9C6-68DF-415F-B7FB-0CD553689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8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B197-A1B4-4D89-88D8-E595533A780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E9C6-68DF-415F-B7FB-0CD553689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3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B197-A1B4-4D89-88D8-E595533A780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E9C6-68DF-415F-B7FB-0CD553689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3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B197-A1B4-4D89-88D8-E595533A780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E9C6-68DF-415F-B7FB-0CD553689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3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B197-A1B4-4D89-88D8-E595533A780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E9C6-68DF-415F-B7FB-0CD553689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3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B197-A1B4-4D89-88D8-E595533A780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E9C6-68DF-415F-B7FB-0CD553689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B197-A1B4-4D89-88D8-E595533A780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E9C6-68DF-415F-B7FB-0CD553689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0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DB197-A1B4-4D89-88D8-E595533A780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8E9C6-68DF-415F-B7FB-0CD553689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2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734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 able to specify the uses and effects of the Python operators and to use them in natural ways, taking into account their </a:t>
            </a:r>
            <a:r>
              <a:rPr lang="en-US" dirty="0" err="1"/>
              <a:t>precedences</a:t>
            </a:r>
            <a:endParaRPr lang="en-US" dirty="0"/>
          </a:p>
          <a:p>
            <a:r>
              <a:rPr lang="en-US" dirty="0"/>
              <a:t>Be able to describe what is meant by a keyed collection and to say what data structures in Python are keyed collections</a:t>
            </a:r>
          </a:p>
          <a:p>
            <a:r>
              <a:rPr lang="en-US" dirty="0"/>
              <a:t>Be able to specify the uses and effects of the built-in Python data structures (collections) and to use them in natural ways</a:t>
            </a:r>
          </a:p>
          <a:p>
            <a:r>
              <a:rPr lang="en-US" dirty="0"/>
              <a:t>Be able to use Python subscripting  and slicing</a:t>
            </a:r>
          </a:p>
          <a:p>
            <a:r>
              <a:rPr lang="en-US" dirty="0"/>
              <a:t>Be able to take advantage of Python tuple assignment</a:t>
            </a:r>
          </a:p>
          <a:p>
            <a:r>
              <a:rPr lang="en-US" dirty="0"/>
              <a:t>Be able to classify Python data types as mutable or immutable, and to demonstrate what is meant by those terms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55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member functions of class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append</a:t>
            </a:r>
          </a:p>
          <a:p>
            <a:r>
              <a:rPr lang="en-US" dirty="0"/>
              <a:t>pop</a:t>
            </a:r>
          </a:p>
          <a:p>
            <a:r>
              <a:rPr lang="en-US" dirty="0"/>
              <a:t>sort</a:t>
            </a:r>
          </a:p>
          <a:p>
            <a:r>
              <a:rPr lang="en-US" dirty="0"/>
              <a:t>reverse</a:t>
            </a:r>
          </a:p>
          <a:p>
            <a:r>
              <a:rPr lang="en-US" dirty="0"/>
              <a:t>index</a:t>
            </a:r>
          </a:p>
          <a:p>
            <a:r>
              <a:rPr lang="en-US" dirty="0"/>
              <a:t>count</a:t>
            </a:r>
          </a:p>
          <a:p>
            <a:r>
              <a:rPr lang="en-US" dirty="0"/>
              <a:t>remove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3600" dirty="0"/>
              <a:t> </a:t>
            </a:r>
            <a:r>
              <a:rPr lang="en-US" dirty="0"/>
              <a:t>is </a:t>
            </a:r>
            <a:r>
              <a:rPr lang="en-US" i="1" dirty="0"/>
              <a:t>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delimit a string literal with single, double, or triple quotes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mandy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'Mindy'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mandy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[1] = 'a' #Illegal. Can’t change a string.</a:t>
            </a:r>
          </a:p>
          <a:p>
            <a:pPr marL="338138" indent="-338138"/>
            <a:r>
              <a:rPr lang="en-US" dirty="0">
                <a:solidFill>
                  <a:prstClr val="black"/>
                </a:solidFill>
              </a:rPr>
              <a:t>Instead, do…</a:t>
            </a:r>
          </a:p>
          <a:p>
            <a:pPr marL="469900" lvl="1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mandy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mandy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[0]+'a'+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mandy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[2:]</a:t>
            </a:r>
          </a:p>
          <a:p>
            <a:r>
              <a:rPr lang="en-US" dirty="0">
                <a:solidFill>
                  <a:prstClr val="black"/>
                </a:solidFill>
              </a:rPr>
              <a:t>There is no “single-character” type.  Python uses a one-character string instead.  If s is a one-character string, then</a:t>
            </a:r>
            <a:r>
              <a:rPr lang="en-US" sz="2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sz="2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(s) </a:t>
            </a:r>
            <a:r>
              <a:rPr lang="en-US" dirty="0">
                <a:solidFill>
                  <a:prstClr val="black"/>
                </a:solidFill>
              </a:rPr>
              <a:t>is the character code of that one character.</a:t>
            </a:r>
          </a:p>
          <a:p>
            <a:r>
              <a:rPr lang="en-US" dirty="0">
                <a:solidFill>
                  <a:prstClr val="black"/>
                </a:solidFill>
              </a:rPr>
              <a:t>If </a:t>
            </a:r>
            <a:r>
              <a:rPr lang="en-US" sz="2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>
                <a:solidFill>
                  <a:prstClr val="black"/>
                </a:solidFill>
              </a:rPr>
              <a:t> is a small positive integer, then</a:t>
            </a:r>
            <a:r>
              <a:rPr lang="en-US" sz="2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chr</a:t>
            </a:r>
            <a:r>
              <a:rPr lang="en-US" sz="2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(m) </a:t>
            </a:r>
            <a:r>
              <a:rPr lang="en-US" dirty="0">
                <a:solidFill>
                  <a:prstClr val="black"/>
                </a:solidFill>
              </a:rPr>
              <a:t>is a one-character string whose only element has character code</a:t>
            </a:r>
            <a:r>
              <a:rPr lang="en-US" sz="2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681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bytes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of type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are strings of 16-bit characters.</a:t>
            </a:r>
          </a:p>
          <a:p>
            <a:r>
              <a:rPr lang="en-US" dirty="0"/>
              <a:t>Objects of type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bytes</a:t>
            </a:r>
            <a:r>
              <a:rPr lang="en-US" dirty="0"/>
              <a:t> are strings of 8-bit characters.</a:t>
            </a:r>
          </a:p>
          <a:p>
            <a:r>
              <a:rPr lang="en-US" dirty="0"/>
              <a:t>Like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bytes</a:t>
            </a:r>
            <a:r>
              <a:rPr lang="en-US" dirty="0"/>
              <a:t> is homogeneous and immutable.</a:t>
            </a:r>
          </a:p>
          <a:p>
            <a:r>
              <a:rPr lang="en-US" dirty="0"/>
              <a:t>A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bytes</a:t>
            </a:r>
            <a:r>
              <a:rPr lang="en-US" dirty="0"/>
              <a:t> literal is like a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literal, but prefixed with the character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characters 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b'Chicken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dirty="0"/>
              <a:t>occupy seven bytes.</a:t>
            </a:r>
          </a:p>
          <a:p>
            <a:pPr lvl="1"/>
            <a:r>
              <a:rPr lang="en-US" dirty="0"/>
              <a:t>The characters 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'Chicken' </a:t>
            </a:r>
            <a:r>
              <a:rPr lang="en-US" dirty="0"/>
              <a:t>occupy fourteen bytes.</a:t>
            </a:r>
          </a:p>
        </p:txBody>
      </p:sp>
    </p:spTree>
    <p:extLst>
      <p:ext uri="{BB962C8B-B14F-4D97-AF65-F5344CB8AC3E}">
        <p14:creationId xmlns:p14="http://schemas.microsoft.com/office/powerpoint/2010/main" val="1442828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bytearray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Closely related to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bytes </a:t>
            </a:r>
            <a:r>
              <a:rPr lang="en-US" dirty="0"/>
              <a:t>is the other mutable sequence,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bytearray</a:t>
            </a:r>
            <a:r>
              <a:rPr lang="en-US" dirty="0"/>
              <a:t>.</a:t>
            </a:r>
          </a:p>
          <a:p>
            <a:r>
              <a:rPr lang="en-US" dirty="0"/>
              <a:t>This type has no literals, but 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bytes </a:t>
            </a:r>
            <a:r>
              <a:rPr lang="en-US" dirty="0"/>
              <a:t>object can be used to construct 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bytearray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object, as follows…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931" y="4304567"/>
            <a:ext cx="5568137" cy="106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1634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01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/>
              <a:t> is an immutable, heterogeneous sequence type.</a:t>
            </a:r>
          </a:p>
          <a:p>
            <a:r>
              <a:rPr lang="en-US" dirty="0"/>
              <a:t>A comma-separated list of expressions, enclosed in parentheses, is a tuple-valued expression</a:t>
            </a:r>
          </a:p>
          <a:p>
            <a:r>
              <a:rPr lang="en-US" dirty="0"/>
              <a:t>Note that although a tuple is immutable, if one of its elements is mutable that element can be sent value-changing messages.</a:t>
            </a:r>
          </a:p>
          <a:p>
            <a:pPr lvl="1"/>
            <a:r>
              <a:rPr lang="en-US" dirty="0"/>
              <a:t>It is the </a:t>
            </a:r>
            <a:r>
              <a:rPr lang="en-US" i="1" dirty="0"/>
              <a:t>identity</a:t>
            </a:r>
            <a:r>
              <a:rPr lang="en-US" dirty="0"/>
              <a:t> of the object that cannot be changed</a:t>
            </a:r>
          </a:p>
        </p:txBody>
      </p:sp>
    </p:spTree>
    <p:extLst>
      <p:ext uri="{BB962C8B-B14F-4D97-AF65-F5344CB8AC3E}">
        <p14:creationId xmlns:p14="http://schemas.microsoft.com/office/powerpoint/2010/main" val="725458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sz="3600" dirty="0"/>
              <a:t> </a:t>
            </a:r>
            <a:r>
              <a:rPr lang="en-US" dirty="0"/>
              <a:t>particulars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there is no danger of ambiguity, the parentheses enclosing a tuple expression can be omitted.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78" y="3358369"/>
            <a:ext cx="5177064" cy="94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4276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Tuple assignment</a:t>
            </a:r>
            <a:r>
              <a:rPr lang="en-US" dirty="0"/>
              <a:t> allows the individual elements of a sequence to be assigned to corresponding variables on the left-hand-side of the assignment operator.</a:t>
            </a:r>
          </a:p>
          <a:p>
            <a:r>
              <a:rPr lang="en-US" dirty="0"/>
              <a:t>Examples: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/>
                <a:ea typeface="Times New Roman"/>
                <a:cs typeface="Times New Roman"/>
              </a:rPr>
              <a:t>    (dad, mom) = ("George", "Martha")</a:t>
            </a:r>
            <a:endParaRPr lang="en-US" sz="2000" dirty="0">
              <a:ea typeface="Times New Roman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/>
                <a:ea typeface="Times New Roman"/>
                <a:cs typeface="Times New Roman"/>
              </a:rPr>
              <a:t>    (pi, e) = 3.14159, 2.71828</a:t>
            </a:r>
            <a:endParaRPr lang="en-US" sz="2000" dirty="0">
              <a:ea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ea typeface="Times New Roman"/>
                <a:cs typeface="Times New Roman"/>
              </a:rPr>
              <a:t>    vegetable, meat, drink, dessert = \</a:t>
            </a:r>
            <a:endParaRPr lang="en-US" sz="2000" dirty="0">
              <a:ea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ea typeface="Times New Roman"/>
                <a:cs typeface="Times New Roman"/>
              </a:rPr>
              <a:t>        [ 'carrots', 'steak', 'tea', 'pie' ]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94525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a tuple from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interpretation of assignment provides an interesting way for a function to return more than one value.  As an example, consider the following function.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divide(dividend, divisor):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return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dividend//divisor,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dividend%divisor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dirty="0"/>
              <a:t>This function returns a two-element tuple and could be called as follows.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quo, rem = divide(25, 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77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887394"/>
          </a:xfrm>
        </p:spPr>
        <p:txBody>
          <a:bodyPr>
            <a:normAutofit/>
          </a:bodyPr>
          <a:lstStyle/>
          <a:p>
            <a:r>
              <a:rPr lang="en-US" dirty="0"/>
              <a:t>The % operator relies on format codes similar to those used in the C language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library function.</a:t>
            </a:r>
          </a:p>
          <a:p>
            <a:r>
              <a:rPr lang="en-US" dirty="0"/>
              <a:t>A similar (seemingly redundant at first glance) facility also present in Python employs ordinal numbers in curly braces and 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format() </a:t>
            </a:r>
            <a:r>
              <a:rPr lang="en-US" dirty="0"/>
              <a:t>message.</a:t>
            </a:r>
          </a:p>
        </p:txBody>
      </p:sp>
      <p:sp>
        <p:nvSpPr>
          <p:cNvPr id="4" name="Rectangle 3"/>
          <p:cNvSpPr/>
          <p:nvPr/>
        </p:nvSpPr>
        <p:spPr>
          <a:xfrm>
            <a:off x="2522806" y="4671703"/>
            <a:ext cx="752621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labeling = \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"{0} cares nothing for {1}; she only cares for {0}."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labeling.format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("Emma", "Paul")) </a:t>
            </a:r>
          </a:p>
        </p:txBody>
      </p:sp>
    </p:spTree>
    <p:extLst>
      <p:ext uri="{BB962C8B-B14F-4D97-AF65-F5344CB8AC3E}">
        <p14:creationId xmlns:p14="http://schemas.microsoft.com/office/powerpoint/2010/main" val="195928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Object-Oriented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C++/Python camp:</a:t>
            </a:r>
          </a:p>
          <a:p>
            <a:pPr lvl="1"/>
            <a:r>
              <a:rPr lang="en-US" i="1" dirty="0"/>
              <a:t>Member functions </a:t>
            </a:r>
            <a:r>
              <a:rPr lang="en-US" dirty="0"/>
              <a:t>are </a:t>
            </a:r>
            <a:r>
              <a:rPr lang="en-US" i="1" dirty="0"/>
              <a:t>called </a:t>
            </a:r>
            <a:r>
              <a:rPr lang="en-US" dirty="0"/>
              <a:t>to invoke </a:t>
            </a:r>
            <a:r>
              <a:rPr lang="en-US" i="1" dirty="0"/>
              <a:t>behaviors </a:t>
            </a:r>
            <a:r>
              <a:rPr lang="en-US" dirty="0"/>
              <a:t>of</a:t>
            </a:r>
            <a:r>
              <a:rPr lang="en-US" i="1" dirty="0"/>
              <a:t> objects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r>
              <a:rPr lang="en-US" dirty="0"/>
              <a:t>Smalltalk</a:t>
            </a:r>
            <a:r>
              <a:rPr lang="en-US" i="1" dirty="0"/>
              <a:t> / </a:t>
            </a:r>
            <a:r>
              <a:rPr lang="en-US" dirty="0"/>
              <a:t>Objective</a:t>
            </a:r>
            <a:r>
              <a:rPr lang="en-US" i="1" dirty="0"/>
              <a:t> </a:t>
            </a:r>
            <a:r>
              <a:rPr lang="en-US" dirty="0"/>
              <a:t>C</a:t>
            </a:r>
            <a:r>
              <a:rPr lang="en-US" i="1" dirty="0"/>
              <a:t> / </a:t>
            </a:r>
            <a:r>
              <a:rPr lang="en-US" dirty="0"/>
              <a:t>Swift</a:t>
            </a:r>
            <a:r>
              <a:rPr lang="en-US" i="1" dirty="0"/>
              <a:t> </a:t>
            </a:r>
            <a:r>
              <a:rPr lang="en-US" dirty="0"/>
              <a:t>camp:</a:t>
            </a:r>
          </a:p>
          <a:p>
            <a:pPr lvl="1"/>
            <a:r>
              <a:rPr lang="en-US" i="1" dirty="0"/>
              <a:t>Methods </a:t>
            </a:r>
            <a:r>
              <a:rPr lang="en-US" dirty="0"/>
              <a:t>are</a:t>
            </a:r>
            <a:r>
              <a:rPr lang="en-US" i="1" dirty="0"/>
              <a:t> </a:t>
            </a:r>
            <a:r>
              <a:rPr lang="en-US" dirty="0"/>
              <a:t>used</a:t>
            </a:r>
            <a:r>
              <a:rPr lang="en-US" i="1" dirty="0"/>
              <a:t> </a:t>
            </a:r>
            <a:r>
              <a:rPr lang="en-US" dirty="0"/>
              <a:t>to</a:t>
            </a:r>
            <a:r>
              <a:rPr lang="en-US" i="1" dirty="0"/>
              <a:t> </a:t>
            </a:r>
            <a:r>
              <a:rPr lang="en-US" dirty="0"/>
              <a:t>send</a:t>
            </a:r>
            <a:r>
              <a:rPr lang="en-US" i="1" dirty="0"/>
              <a:t> messages </a:t>
            </a:r>
            <a:r>
              <a:rPr lang="en-US" dirty="0"/>
              <a:t>to</a:t>
            </a:r>
            <a:r>
              <a:rPr lang="en-US" i="1" dirty="0"/>
              <a:t> objects, </a:t>
            </a:r>
            <a:r>
              <a:rPr lang="en-US" dirty="0"/>
              <a:t>again</a:t>
            </a:r>
            <a:r>
              <a:rPr lang="en-US" i="1" dirty="0"/>
              <a:t> </a:t>
            </a:r>
            <a:r>
              <a:rPr lang="en-US" dirty="0"/>
              <a:t>invoking</a:t>
            </a:r>
            <a:r>
              <a:rPr lang="en-US" i="1" dirty="0"/>
              <a:t> behaviors</a:t>
            </a:r>
          </a:p>
        </p:txBody>
      </p:sp>
    </p:spTree>
    <p:extLst>
      <p:ext uri="{BB962C8B-B14F-4D97-AF65-F5344CB8AC3E}">
        <p14:creationId xmlns:p14="http://schemas.microsoft.com/office/powerpoint/2010/main" val="2919580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Among built-in types, only immutable types can be keys for a set or dict.</a:t>
            </a:r>
          </a:p>
          <a:p>
            <a:r>
              <a:rPr lang="en-US" dirty="0"/>
              <a:t>This is because changing an object’s value once it has been placed in one of these keyed data structures can make that object unreachable</a:t>
            </a:r>
          </a:p>
          <a:p>
            <a:r>
              <a:rPr lang="en-US" dirty="0"/>
              <a:t>Programmer-defined types may violate this principle, because Python does not attempt to check new types to ensure they are immutable – that is the programmer’s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3341761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code creates a keys-only collection called a </a:t>
            </a:r>
            <a:r>
              <a:rPr lang="en-US" i="1" dirty="0"/>
              <a:t>set</a:t>
            </a:r>
            <a:r>
              <a:rPr lang="en-US" dirty="0"/>
              <a:t> and places three values in it.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marL="45720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(39)</a:t>
            </a:r>
          </a:p>
          <a:p>
            <a:pPr marL="45720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('Lois')</a:t>
            </a:r>
          </a:p>
          <a:p>
            <a:pPr marL="45720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(5+1j)</a:t>
            </a:r>
          </a:p>
          <a:p>
            <a:r>
              <a:rPr lang="en-US" dirty="0"/>
              <a:t>Or we could do the same thing using a set-valued expression, as follows: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 = {39, 'Lois', 5+1j}</a:t>
            </a:r>
          </a:p>
        </p:txBody>
      </p:sp>
    </p:spTree>
    <p:extLst>
      <p:ext uri="{BB962C8B-B14F-4D97-AF65-F5344CB8AC3E}">
        <p14:creationId xmlns:p14="http://schemas.microsoft.com/office/powerpoint/2010/main" val="1658383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dict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of type </a:t>
            </a:r>
            <a:r>
              <a:rPr lang="en-US" sz="2600" dirty="0" err="1">
                <a:latin typeface="Courier New" pitchFamily="49" charset="0"/>
                <a:ea typeface="+mj-ea"/>
                <a:cs typeface="Courier New" pitchFamily="49" charset="0"/>
              </a:rPr>
              <a:t>dict</a:t>
            </a:r>
            <a:r>
              <a:rPr lang="en-US" dirty="0"/>
              <a:t> store (key, value) pairs.</a:t>
            </a:r>
          </a:p>
          <a:p>
            <a:r>
              <a:rPr lang="en-US" dirty="0"/>
              <a:t>The following code creates a dict object.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b = dict()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b['Ralph'] = 1949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b['Jen'] = 1980</a:t>
            </a:r>
          </a:p>
          <a:p>
            <a:r>
              <a:rPr lang="en-US" dirty="0"/>
              <a:t>Equivalent is…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b = {'Ralph':1949, 'Jen':1980}</a:t>
            </a:r>
          </a:p>
          <a:p>
            <a:r>
              <a:rPr lang="en-US" dirty="0"/>
              <a:t>Or…</a:t>
            </a:r>
          </a:p>
          <a:p>
            <a:pPr marL="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b = dict(Ralph=1949, Jen=1980)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34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1776" cy="1325563"/>
          </a:xfrm>
        </p:spPr>
        <p:txBody>
          <a:bodyPr/>
          <a:lstStyle/>
          <a:p>
            <a:r>
              <a:rPr lang="en-US" dirty="0"/>
              <a:t>Control Structures – </a:t>
            </a:r>
            <a:r>
              <a:rPr lang="en-US" i="1" dirty="0"/>
              <a:t>if, if…else, </a:t>
            </a:r>
            <a:r>
              <a:rPr lang="en-US" dirty="0"/>
              <a:t>and</a:t>
            </a:r>
            <a:r>
              <a:rPr lang="en-US" i="1" dirty="0"/>
              <a:t> if…</a:t>
            </a:r>
            <a:r>
              <a:rPr lang="en-US" i="1" dirty="0" err="1"/>
              <a:t>elif</a:t>
            </a:r>
            <a:r>
              <a:rPr lang="en-US" i="1" dirty="0"/>
              <a:t>…else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9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 - </a:t>
            </a:r>
            <a:r>
              <a:rPr lang="en-US" i="1" dirty="0"/>
              <a:t>while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26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12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47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85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 – block scope, class scope, and object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2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7400" dirty="0"/>
              <a:t>The following list is in order from most tightly to least tightly binding. Function call precedence is not listed, but can safely be considered the same as [] (slicing and subscripting):</a:t>
            </a:r>
          </a:p>
          <a:p>
            <a:pPr marL="457200" lvl="1" indent="0">
              <a:buNone/>
            </a:pPr>
            <a:r>
              <a:rPr lang="en-US" sz="49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en-US" sz="49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5500" dirty="0">
                <a:cs typeface="Courier New" pitchFamily="49" charset="0"/>
              </a:rPr>
              <a:t>(slicing, subscripting)</a:t>
            </a:r>
          </a:p>
          <a:p>
            <a:pPr marL="457200" lvl="1" indent="0">
              <a:buNone/>
            </a:pPr>
            <a:r>
              <a:rPr lang="en-US" sz="4900" dirty="0">
                <a:latin typeface="Courier New" pitchFamily="49" charset="0"/>
                <a:cs typeface="Courier New" pitchFamily="49" charset="0"/>
              </a:rPr>
              <a:t>** </a:t>
            </a:r>
            <a:r>
              <a:rPr lang="en-US" sz="5500" dirty="0">
                <a:cs typeface="Courier New" pitchFamily="49" charset="0"/>
              </a:rPr>
              <a:t>(right to left)</a:t>
            </a:r>
          </a:p>
          <a:p>
            <a:pPr marL="457200" lvl="1" indent="0">
              <a:buNone/>
            </a:pPr>
            <a:r>
              <a:rPr lang="en-US" sz="5500" dirty="0">
                <a:cs typeface="Courier New" pitchFamily="49" charset="0"/>
              </a:rPr>
              <a:t>Unary</a:t>
            </a:r>
            <a:r>
              <a:rPr lang="en-US" sz="4900" dirty="0">
                <a:latin typeface="Courier New" pitchFamily="49" charset="0"/>
                <a:cs typeface="Courier New" pitchFamily="49" charset="0"/>
              </a:rPr>
              <a:t> +, -, ~ </a:t>
            </a:r>
            <a:r>
              <a:rPr lang="en-US" sz="5500" dirty="0">
                <a:cs typeface="Courier New" pitchFamily="49" charset="0"/>
              </a:rPr>
              <a:t>(bit-level “not”)</a:t>
            </a:r>
          </a:p>
          <a:p>
            <a:pPr marL="457200" lvl="1" indent="0">
              <a:buNone/>
            </a:pPr>
            <a:r>
              <a:rPr lang="en-US" sz="4900" dirty="0">
                <a:latin typeface="Courier New" pitchFamily="49" charset="0"/>
                <a:cs typeface="Courier New" pitchFamily="49" charset="0"/>
              </a:rPr>
              <a:t>*, /, //, %</a:t>
            </a:r>
          </a:p>
          <a:p>
            <a:pPr marL="457200" lvl="1" indent="0">
              <a:buNone/>
            </a:pPr>
            <a:r>
              <a:rPr lang="en-US" sz="4900" dirty="0">
                <a:latin typeface="Courier New" pitchFamily="49" charset="0"/>
                <a:cs typeface="Courier New" pitchFamily="49" charset="0"/>
              </a:rPr>
              <a:t>+, -</a:t>
            </a:r>
          </a:p>
          <a:p>
            <a:pPr marL="457200" lvl="1" indent="0">
              <a:buNone/>
            </a:pPr>
            <a:r>
              <a:rPr lang="en-US" sz="4900" dirty="0">
                <a:latin typeface="Courier New" pitchFamily="49" charset="0"/>
                <a:cs typeface="Courier New" pitchFamily="49" charset="0"/>
              </a:rPr>
              <a:t>&lt;&lt;, &gt;&gt; </a:t>
            </a:r>
            <a:r>
              <a:rPr lang="en-US" sz="5500" dirty="0">
                <a:cs typeface="Courier New" pitchFamily="49" charset="0"/>
              </a:rPr>
              <a:t>(shifts)</a:t>
            </a:r>
          </a:p>
          <a:p>
            <a:pPr marL="457200" lvl="1" indent="0">
              <a:buNone/>
            </a:pPr>
            <a:r>
              <a:rPr lang="en-US" sz="4900" dirty="0">
                <a:latin typeface="Courier New" pitchFamily="49" charset="0"/>
                <a:cs typeface="Courier New" pitchFamily="49" charset="0"/>
              </a:rPr>
              <a:t>&amp;  </a:t>
            </a:r>
            <a:r>
              <a:rPr lang="en-US" sz="4900" dirty="0">
                <a:cs typeface="Courier New" pitchFamily="49" charset="0"/>
              </a:rPr>
              <a:t>(bit-level “and”)</a:t>
            </a:r>
            <a:endParaRPr lang="en-US" sz="49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4900" dirty="0">
                <a:latin typeface="Courier New" pitchFamily="49" charset="0"/>
                <a:cs typeface="Courier New" pitchFamily="49" charset="0"/>
              </a:rPr>
              <a:t>^  </a:t>
            </a:r>
            <a:r>
              <a:rPr lang="en-US" sz="4900" dirty="0">
                <a:cs typeface="Courier New" pitchFamily="49" charset="0"/>
              </a:rPr>
              <a:t>(bit-level “exclusive or”)</a:t>
            </a:r>
            <a:endParaRPr lang="en-US" sz="49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4900" dirty="0">
                <a:latin typeface="Courier New" pitchFamily="49" charset="0"/>
                <a:cs typeface="Courier New" pitchFamily="49" charset="0"/>
              </a:rPr>
              <a:t>|  </a:t>
            </a:r>
            <a:r>
              <a:rPr lang="en-US" sz="4900" dirty="0">
                <a:cs typeface="Courier New" pitchFamily="49" charset="0"/>
              </a:rPr>
              <a:t>(bit-level “or”)</a:t>
            </a:r>
            <a:endParaRPr lang="en-US" sz="49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4900" b="1" dirty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sz="4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4900" b="1" dirty="0">
                <a:latin typeface="Courier New" pitchFamily="49" charset="0"/>
                <a:cs typeface="Courier New" pitchFamily="49" charset="0"/>
              </a:rPr>
              <a:t>is not</a:t>
            </a:r>
            <a:r>
              <a:rPr lang="en-US" sz="4900" dirty="0">
                <a:latin typeface="Courier New" pitchFamily="49" charset="0"/>
                <a:cs typeface="Courier New" pitchFamily="49" charset="0"/>
              </a:rPr>
              <a:t>, ==, !=, &lt;, &gt;, &lt;=, &gt;=</a:t>
            </a:r>
          </a:p>
          <a:p>
            <a:pPr marL="457200" lvl="1" indent="0">
              <a:buNone/>
            </a:pPr>
            <a:r>
              <a:rPr lang="en-US" sz="4900" b="1" dirty="0">
                <a:latin typeface="Courier New" pitchFamily="49" charset="0"/>
                <a:cs typeface="Courier New" pitchFamily="49" charset="0"/>
              </a:rPr>
              <a:t>not</a:t>
            </a:r>
          </a:p>
          <a:p>
            <a:pPr marL="457200" lvl="1" indent="0">
              <a:buNone/>
            </a:pPr>
            <a:r>
              <a:rPr lang="en-US" sz="4900" b="1" dirty="0">
                <a:latin typeface="Courier New" pitchFamily="49" charset="0"/>
                <a:cs typeface="Courier New" pitchFamily="49" charset="0"/>
              </a:rPr>
              <a:t>and</a:t>
            </a:r>
          </a:p>
          <a:p>
            <a:pPr marL="457200" lvl="1" indent="0">
              <a:buNone/>
            </a:pPr>
            <a:r>
              <a:rPr lang="en-US" sz="4900" b="1" dirty="0">
                <a:latin typeface="Courier New" pitchFamily="49" charset="0"/>
                <a:cs typeface="Courier New" pitchFamily="49" charset="0"/>
              </a:rPr>
              <a:t>or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57320" y="-54360"/>
              <a:ext cx="11647800" cy="6881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720" y="-60840"/>
                <a:ext cx="11657160" cy="689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693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Python collections are heterogeneous (NOT required to be all same type) except </a:t>
            </a:r>
            <a:r>
              <a:rPr lang="en-US" dirty="0" err="1"/>
              <a:t>str</a:t>
            </a:r>
            <a:r>
              <a:rPr lang="en-US" dirty="0"/>
              <a:t>, byte, and </a:t>
            </a:r>
            <a:r>
              <a:rPr lang="en-US" dirty="0" err="1"/>
              <a:t>bytearray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Keyed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and </a:t>
            </a:r>
            <a:r>
              <a:rPr lang="en-US" dirty="0" err="1"/>
              <a:t>dict</a:t>
            </a:r>
            <a:r>
              <a:rPr lang="en-US" dirty="0"/>
              <a:t> are </a:t>
            </a:r>
            <a:r>
              <a:rPr lang="en-US" i="1" dirty="0"/>
              <a:t>keyed</a:t>
            </a:r>
            <a:r>
              <a:rPr lang="en-US" dirty="0"/>
              <a:t>, not subscripted in the ordinary sense…</a:t>
            </a:r>
          </a:p>
        </p:txBody>
      </p:sp>
    </p:spTree>
    <p:extLst>
      <p:ext uri="{BB962C8B-B14F-4D97-AF65-F5344CB8AC3E}">
        <p14:creationId xmlns:p14="http://schemas.microsoft.com/office/powerpoint/2010/main" val="184389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built-in data collections in Python support the </a:t>
            </a:r>
            <a:r>
              <a:rPr lang="en-US" i="1" dirty="0" err="1"/>
              <a:t>len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73448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non-keyed Python data structures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Subscripting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Slices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05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Lists</a:t>
            </a:r>
            <a:r>
              <a:rPr lang="en-US" dirty="0"/>
              <a:t> (type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) are mutable, variable-sized, sequential, heterogeneous collections </a:t>
            </a:r>
          </a:p>
          <a:p>
            <a:r>
              <a:rPr lang="en-US" dirty="0"/>
              <a:t>List construction syntax is provided by the language, and consists of a comma-separated list of expressions delimited by square brackets.</a:t>
            </a:r>
          </a:p>
          <a:p>
            <a:r>
              <a:rPr lang="en-US" dirty="0"/>
              <a:t>Example: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[89, 3.45,'ham',[7,8]]</a:t>
            </a:r>
          </a:p>
          <a:p>
            <a:r>
              <a:rPr lang="en-US" dirty="0"/>
              <a:t>Can grow the list from the rear with 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append() </a:t>
            </a:r>
            <a:r>
              <a:rPr lang="en-US" dirty="0"/>
              <a:t>message, and remove items with 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pop() </a:t>
            </a:r>
            <a:r>
              <a:rPr lang="en-US" dirty="0"/>
              <a:t>message or the Python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del</a:t>
            </a:r>
            <a:r>
              <a:rPr lang="en-US" dirty="0"/>
              <a:t> primitive.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43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are mutable: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&gt;&gt;&gt; a = [21, 7j, 'Abe']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&gt;&gt;&gt; a[1] += 1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a.append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('Mary')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[21, (1+7j), 'Abe', 'Mary']</a:t>
            </a:r>
          </a:p>
          <a:p>
            <a:r>
              <a:rPr lang="en-US" dirty="0"/>
              <a:t>Slices can receive values: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&gt;&gt;&gt; a[0:2] = ["Robert"]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['Robert', 'Abe', 'Mary']</a:t>
            </a:r>
          </a:p>
          <a:p>
            <a:pPr marL="457200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04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1414</TotalTime>
  <Words>1140</Words>
  <Application>Microsoft Office PowerPoint</Application>
  <PresentationFormat>Widescreen</PresentationFormat>
  <Paragraphs>144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Times New Roman</vt:lpstr>
      <vt:lpstr>Office Theme</vt:lpstr>
      <vt:lpstr>Objectives</vt:lpstr>
      <vt:lpstr>Some Object-Oriented Terminology</vt:lpstr>
      <vt:lpstr>Operator Precedence</vt:lpstr>
      <vt:lpstr>Python collections</vt:lpstr>
      <vt:lpstr>Keyed Collections</vt:lpstr>
      <vt:lpstr>Length function</vt:lpstr>
      <vt:lpstr>All non-keyed Python data structures support</vt:lpstr>
      <vt:lpstr>Lists</vt:lpstr>
      <vt:lpstr>More about Lists</vt:lpstr>
      <vt:lpstr>Some other member functions of class list</vt:lpstr>
      <vt:lpstr>str is immutable</vt:lpstr>
      <vt:lpstr>Type bytes</vt:lpstr>
      <vt:lpstr>Type bytearray</vt:lpstr>
      <vt:lpstr>Input and Output</vt:lpstr>
      <vt:lpstr>Type tuple</vt:lpstr>
      <vt:lpstr>More tuple particulars</vt:lpstr>
      <vt:lpstr>Tuple assignment</vt:lpstr>
      <vt:lpstr>Returning a tuple from a function</vt:lpstr>
      <vt:lpstr>More String Operations</vt:lpstr>
      <vt:lpstr>Keys</vt:lpstr>
      <vt:lpstr>Type set</vt:lpstr>
      <vt:lpstr>Type dict</vt:lpstr>
      <vt:lpstr>Control Structures – if, if…else, and if…elif…else</vt:lpstr>
      <vt:lpstr>Control Structures - while</vt:lpstr>
      <vt:lpstr>Exception Handling</vt:lpstr>
      <vt:lpstr>Defining functions</vt:lpstr>
      <vt:lpstr>Defining classes</vt:lpstr>
      <vt:lpstr>Scopes – block scope, class scope, and object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304</dc:title>
  <dc:creator>Dorian Yeager</dc:creator>
  <cp:lastModifiedBy>Dorian Yeager</cp:lastModifiedBy>
  <cp:revision>44</cp:revision>
  <dcterms:created xsi:type="dcterms:W3CDTF">2016-08-19T20:13:17Z</dcterms:created>
  <dcterms:modified xsi:type="dcterms:W3CDTF">2016-08-25T19:19:47Z</dcterms:modified>
</cp:coreProperties>
</file>