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100" d="100"/>
          <a:sy n="100" d="100"/>
        </p:scale>
        <p:origin x="48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Encryption Versus Hashing</a:t>
            </a:r>
          </a:p>
        </p:txBody>
      </p:sp>
      <p:sp>
        <p:nvSpPr>
          <p:cNvPr id="3" name="Subtitle 2"/>
          <p:cNvSpPr>
            <a:spLocks noGrp="1"/>
          </p:cNvSpPr>
          <p:nvPr>
            <p:ph type="subTitle" idx="1"/>
          </p:nvPr>
        </p:nvSpPr>
        <p:spPr/>
        <p:txBody>
          <a:bodyPr/>
          <a:lstStyle/>
          <a:p>
            <a:r>
              <a:rPr lang="en-US" dirty="0"/>
              <a:t>Ben Peterson, Chase Toy, Laura </a:t>
            </a:r>
            <a:r>
              <a:rPr lang="en-US" dirty="0" err="1"/>
              <a:t>Buckman</a:t>
            </a:r>
            <a:r>
              <a:rPr lang="en-US" dirty="0"/>
              <a:t>, Shae Henry</a:t>
            </a:r>
          </a:p>
        </p:txBody>
      </p:sp>
    </p:spTree>
    <p:extLst>
      <p:ext uri="{BB962C8B-B14F-4D97-AF65-F5344CB8AC3E}">
        <p14:creationId xmlns:p14="http://schemas.microsoft.com/office/powerpoint/2010/main" val="1610033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t>
            </a:r>
            <a:r>
              <a:rPr lang="en-US" dirty="0" err="1"/>
              <a:t>RECap</a:t>
            </a:r>
            <a:endParaRPr lang="en-US" dirty="0"/>
          </a:p>
        </p:txBody>
      </p:sp>
      <p:sp>
        <p:nvSpPr>
          <p:cNvPr id="3" name="Content Placeholder 2"/>
          <p:cNvSpPr>
            <a:spLocks noGrp="1"/>
          </p:cNvSpPr>
          <p:nvPr>
            <p:ph idx="1"/>
          </p:nvPr>
        </p:nvSpPr>
        <p:spPr>
          <a:xfrm>
            <a:off x="1141412" y="2249487"/>
            <a:ext cx="9905999" cy="4416356"/>
          </a:xfrm>
        </p:spPr>
        <p:txBody>
          <a:bodyPr/>
          <a:lstStyle/>
          <a:p>
            <a:r>
              <a:rPr lang="en-US" dirty="0"/>
              <a:t>Encryption can be an effective way to store data while hiding it from the public</a:t>
            </a:r>
          </a:p>
          <a:p>
            <a:r>
              <a:rPr lang="en-US" dirty="0"/>
              <a:t>Block ciphers and secret-key ciphers are faster than stream ciphers and public-key ciphers</a:t>
            </a:r>
          </a:p>
          <a:p>
            <a:r>
              <a:rPr lang="en-US" dirty="0"/>
              <a:t>DH and RSA both use complex secret keys to encrypt data such that only users with the specific key can access the information</a:t>
            </a:r>
          </a:p>
          <a:p>
            <a:r>
              <a:rPr lang="en-US" dirty="0"/>
              <a:t>The created keys are very difficult to decode without the specific secret-key cipher</a:t>
            </a:r>
          </a:p>
        </p:txBody>
      </p:sp>
    </p:spTree>
    <p:extLst>
      <p:ext uri="{BB962C8B-B14F-4D97-AF65-F5344CB8AC3E}">
        <p14:creationId xmlns:p14="http://schemas.microsoft.com/office/powerpoint/2010/main" val="3654978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a:t>
            </a:r>
          </a:p>
        </p:txBody>
      </p:sp>
      <p:sp>
        <p:nvSpPr>
          <p:cNvPr id="3" name="Content Placeholder 2"/>
          <p:cNvSpPr>
            <a:spLocks noGrp="1"/>
          </p:cNvSpPr>
          <p:nvPr>
            <p:ph idx="1"/>
          </p:nvPr>
        </p:nvSpPr>
        <p:spPr>
          <a:xfrm>
            <a:off x="1141412" y="2249486"/>
            <a:ext cx="9905999" cy="4336843"/>
          </a:xfrm>
        </p:spPr>
        <p:txBody>
          <a:bodyPr>
            <a:normAutofit lnSpcReduction="10000"/>
          </a:bodyPr>
          <a:lstStyle/>
          <a:p>
            <a:r>
              <a:rPr lang="en-US" dirty="0"/>
              <a:t>“creating a collection of items which are stored in such a way as to make it easy to find them later…and producing hash values for accessing data or for security” –Problem Solving with Data Structures and Algorithms textbook</a:t>
            </a:r>
          </a:p>
          <a:p>
            <a:r>
              <a:rPr lang="en-US" dirty="0"/>
              <a:t>Collection of items is usually called a hash table</a:t>
            </a:r>
          </a:p>
          <a:p>
            <a:r>
              <a:rPr lang="en-US" dirty="0"/>
              <a:t>Hashing uses some kind of arbitrary math functions to convert strings of text into numerical values, stored securely and accessed quickly</a:t>
            </a:r>
          </a:p>
          <a:p>
            <a:r>
              <a:rPr lang="en-US" dirty="0"/>
              <a:t>This makes them faster to access since they are in a hash table instead of a BST which has a complexity of O(log(n)) for search and insert whereas the hash table has a constant time of O(1)</a:t>
            </a:r>
          </a:p>
        </p:txBody>
      </p:sp>
    </p:spTree>
    <p:extLst>
      <p:ext uri="{BB962C8B-B14F-4D97-AF65-F5344CB8AC3E}">
        <p14:creationId xmlns:p14="http://schemas.microsoft.com/office/powerpoint/2010/main" val="2801919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a:t>
            </a:r>
          </a:p>
        </p:txBody>
      </p:sp>
      <p:sp>
        <p:nvSpPr>
          <p:cNvPr id="3" name="Content Placeholder 2"/>
          <p:cNvSpPr>
            <a:spLocks noGrp="1"/>
          </p:cNvSpPr>
          <p:nvPr>
            <p:ph idx="1"/>
          </p:nvPr>
        </p:nvSpPr>
        <p:spPr/>
        <p:txBody>
          <a:bodyPr/>
          <a:lstStyle/>
          <a:p>
            <a:r>
              <a:rPr lang="en-US" dirty="0"/>
              <a:t>The most common way  of getting hash values is  by taking the value of the data being input and then dividing it by the size of the table “n” so the equation would look something like (h(item)=</a:t>
            </a:r>
            <a:r>
              <a:rPr lang="en-US" dirty="0" err="1"/>
              <a:t>item%n</a:t>
            </a:r>
            <a:r>
              <a:rPr lang="en-US" dirty="0"/>
              <a:t>)</a:t>
            </a:r>
          </a:p>
          <a:p>
            <a:r>
              <a:rPr lang="en-US" dirty="0"/>
              <a:t>There are many different  algorithms and equations that can be used to determine hash values and that is the beauty of hashing, it can be very simple or it can be very complex it just depends on how secure you need it to be</a:t>
            </a:r>
          </a:p>
          <a:p>
            <a:pPr marL="0" indent="0">
              <a:buNone/>
            </a:pPr>
            <a:endParaRPr lang="en-US" dirty="0"/>
          </a:p>
        </p:txBody>
      </p:sp>
    </p:spTree>
    <p:extLst>
      <p:ext uri="{BB962C8B-B14F-4D97-AF65-F5344CB8AC3E}">
        <p14:creationId xmlns:p14="http://schemas.microsoft.com/office/powerpoint/2010/main" val="1513953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 (Secure hashing algorithm)</a:t>
            </a:r>
          </a:p>
        </p:txBody>
      </p:sp>
      <p:sp>
        <p:nvSpPr>
          <p:cNvPr id="3" name="Content Placeholder 2"/>
          <p:cNvSpPr>
            <a:spLocks noGrp="1"/>
          </p:cNvSpPr>
          <p:nvPr>
            <p:ph idx="1"/>
          </p:nvPr>
        </p:nvSpPr>
        <p:spPr>
          <a:xfrm>
            <a:off x="1141412" y="2249486"/>
            <a:ext cx="9905999" cy="4469365"/>
          </a:xfrm>
        </p:spPr>
        <p:txBody>
          <a:bodyPr>
            <a:normAutofit lnSpcReduction="10000"/>
          </a:bodyPr>
          <a:lstStyle/>
          <a:p>
            <a:r>
              <a:rPr lang="en-US" dirty="0"/>
              <a:t>SHA-1 produces a 160-bit message digest</a:t>
            </a:r>
          </a:p>
          <a:p>
            <a:r>
              <a:rPr lang="en-US" dirty="0"/>
              <a:t>It is slower than MD5, but the larger size makes it more secure against brute force attacks</a:t>
            </a:r>
          </a:p>
          <a:p>
            <a:r>
              <a:rPr lang="en-US" dirty="0"/>
              <a:t>To brute force SHA256, you have to brute force both the compression function and the message schedule.</a:t>
            </a:r>
          </a:p>
          <a:p>
            <a:r>
              <a:rPr lang="en-US" dirty="0"/>
              <a:t>SHA compression function is used to update the registers that hold the data in the table</a:t>
            </a:r>
          </a:p>
          <a:p>
            <a:r>
              <a:rPr lang="en-US" dirty="0"/>
              <a:t>SHA message schedule takes encoded information and jumbles it up even more, making it very secure</a:t>
            </a:r>
          </a:p>
          <a:p>
            <a:endParaRPr lang="en-US" dirty="0"/>
          </a:p>
        </p:txBody>
      </p:sp>
    </p:spTree>
    <p:extLst>
      <p:ext uri="{BB962C8B-B14F-4D97-AF65-F5344CB8AC3E}">
        <p14:creationId xmlns:p14="http://schemas.microsoft.com/office/powerpoint/2010/main" val="1957733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MD5 hashing method</a:t>
            </a:r>
          </a:p>
        </p:txBody>
      </p:sp>
      <p:sp>
        <p:nvSpPr>
          <p:cNvPr id="3" name="Content Placeholder 2"/>
          <p:cNvSpPr>
            <a:spLocks noGrp="1"/>
          </p:cNvSpPr>
          <p:nvPr>
            <p:ph idx="1"/>
          </p:nvPr>
        </p:nvSpPr>
        <p:spPr/>
        <p:txBody>
          <a:bodyPr/>
          <a:lstStyle/>
          <a:p>
            <a:r>
              <a:rPr lang="en-US" dirty="0"/>
              <a:t>Divides the input into blocks of 512-bits</a:t>
            </a:r>
          </a:p>
          <a:p>
            <a:r>
              <a:rPr lang="en-US" dirty="0"/>
              <a:t>64-bits are inserted at the end of the last block</a:t>
            </a:r>
          </a:p>
          <a:p>
            <a:r>
              <a:rPr lang="en-US" dirty="0"/>
              <a:t>If the last block is &lt; 512 bits, some extra bits are padded to the end</a:t>
            </a:r>
          </a:p>
          <a:p>
            <a:r>
              <a:rPr lang="en-US" dirty="0"/>
              <a:t>Padding is done so that the blocks are equal in length, making the shorter blocks harder to decode back to the original data</a:t>
            </a:r>
          </a:p>
        </p:txBody>
      </p:sp>
    </p:spTree>
    <p:extLst>
      <p:ext uri="{BB962C8B-B14F-4D97-AF65-F5344CB8AC3E}">
        <p14:creationId xmlns:p14="http://schemas.microsoft.com/office/powerpoint/2010/main" val="2848353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Enhancing Hash Security</a:t>
            </a:r>
          </a:p>
        </p:txBody>
      </p:sp>
      <p:sp>
        <p:nvSpPr>
          <p:cNvPr id="3" name="Content Placeholder 2"/>
          <p:cNvSpPr>
            <a:spLocks noGrp="1"/>
          </p:cNvSpPr>
          <p:nvPr>
            <p:ph idx="1"/>
          </p:nvPr>
        </p:nvSpPr>
        <p:spPr/>
        <p:txBody>
          <a:bodyPr/>
          <a:lstStyle/>
          <a:p>
            <a:r>
              <a:rPr lang="en-US" dirty="0"/>
              <a:t>Hashed data can be made more secure by creating complex math algorithms to determine hash values</a:t>
            </a:r>
          </a:p>
          <a:p>
            <a:r>
              <a:rPr lang="en-US" dirty="0"/>
              <a:t>Makes the algorithm slower, giving more time to address problems and recover data</a:t>
            </a:r>
          </a:p>
          <a:p>
            <a:r>
              <a:rPr lang="en-US" dirty="0"/>
              <a:t>SHA-256 method was attacked, with a time complexity of 2^28.5</a:t>
            </a:r>
          </a:p>
          <a:p>
            <a:r>
              <a:rPr lang="en-US" dirty="0"/>
              <a:t>Hash methods are not impervious, but they are designed to give the user plenty of time to react and combat the hacker</a:t>
            </a:r>
          </a:p>
        </p:txBody>
      </p:sp>
    </p:spTree>
    <p:extLst>
      <p:ext uri="{BB962C8B-B14F-4D97-AF65-F5344CB8AC3E}">
        <p14:creationId xmlns:p14="http://schemas.microsoft.com/office/powerpoint/2010/main" val="1557050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41412" y="2249486"/>
            <a:ext cx="9905999" cy="4164565"/>
          </a:xfrm>
        </p:spPr>
        <p:txBody>
          <a:bodyPr>
            <a:normAutofit/>
          </a:bodyPr>
          <a:lstStyle/>
          <a:p>
            <a:r>
              <a:rPr lang="en-US" dirty="0"/>
              <a:t>Encryption is a very convenient way to send and receive information, only thing required to decrypt is the key</a:t>
            </a:r>
          </a:p>
          <a:p>
            <a:r>
              <a:rPr lang="en-US" dirty="0"/>
              <a:t>Brute force is the main way to decipher keys, where every key is tried until the correct one </a:t>
            </a:r>
            <a:r>
              <a:rPr lang="en-US"/>
              <a:t>is found.</a:t>
            </a:r>
            <a:endParaRPr lang="en-US" dirty="0"/>
          </a:p>
          <a:p>
            <a:r>
              <a:rPr lang="en-US" dirty="0"/>
              <a:t>Hashing is great for local data storage, hackers must break into your system and then brute force the hashed data</a:t>
            </a:r>
          </a:p>
          <a:p>
            <a:r>
              <a:rPr lang="en-US" dirty="0"/>
              <a:t>Hashing algorithms can be designed to have greater time complexities, making them much harder to crack</a:t>
            </a:r>
          </a:p>
          <a:p>
            <a:endParaRPr lang="en-US" dirty="0"/>
          </a:p>
        </p:txBody>
      </p:sp>
    </p:spTree>
    <p:extLst>
      <p:ext uri="{BB962C8B-B14F-4D97-AF65-F5344CB8AC3E}">
        <p14:creationId xmlns:p14="http://schemas.microsoft.com/office/powerpoint/2010/main" val="183693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Cyber security is a vastly expanding field, with extremely advanced protection methods.</a:t>
            </a:r>
          </a:p>
          <a:p>
            <a:r>
              <a:rPr lang="en-US" dirty="0"/>
              <a:t>But with better security methods comes better hackers, thus creating a need for evolving data storage and hiding.</a:t>
            </a:r>
          </a:p>
          <a:p>
            <a:r>
              <a:rPr lang="en-US" dirty="0"/>
              <a:t>Two basic methods of storage- encryption and hacking</a:t>
            </a:r>
          </a:p>
          <a:p>
            <a:endParaRPr lang="en-US" dirty="0"/>
          </a:p>
        </p:txBody>
      </p:sp>
    </p:spTree>
    <p:extLst>
      <p:ext uri="{BB962C8B-B14F-4D97-AF65-F5344CB8AC3E}">
        <p14:creationId xmlns:p14="http://schemas.microsoft.com/office/powerpoint/2010/main" val="354505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overview</a:t>
            </a:r>
          </a:p>
        </p:txBody>
      </p:sp>
      <p:sp>
        <p:nvSpPr>
          <p:cNvPr id="3" name="Content Placeholder 2"/>
          <p:cNvSpPr>
            <a:spLocks noGrp="1"/>
          </p:cNvSpPr>
          <p:nvPr>
            <p:ph idx="1"/>
          </p:nvPr>
        </p:nvSpPr>
        <p:spPr>
          <a:xfrm>
            <a:off x="1141412" y="2249486"/>
            <a:ext cx="9905999" cy="4608513"/>
          </a:xfrm>
        </p:spPr>
        <p:txBody>
          <a:bodyPr/>
          <a:lstStyle/>
          <a:p>
            <a:r>
              <a:rPr lang="en-US" dirty="0"/>
              <a:t>Encryption uses an algorithm to assign keys to a given set of data, called ciphers, to change the way the data appears.</a:t>
            </a:r>
          </a:p>
          <a:p>
            <a:r>
              <a:rPr lang="en-US" dirty="0"/>
              <a:t>This allows a user with the key to decode the information in the cipher, while keeping the information hidden from unwanted readers.</a:t>
            </a:r>
          </a:p>
          <a:p>
            <a:r>
              <a:rPr lang="en-US" dirty="0"/>
              <a:t>Two types of key ciphers—secret-key and public key</a:t>
            </a:r>
          </a:p>
          <a:p>
            <a:r>
              <a:rPr lang="en-US" dirty="0"/>
              <a:t>Public-key: Asymmetric (two keys to encrypt/decrypt data)</a:t>
            </a:r>
          </a:p>
          <a:p>
            <a:r>
              <a:rPr lang="en-US" dirty="0"/>
              <a:t>Secret-key: Symmetric (both sides of message have the same key)</a:t>
            </a:r>
          </a:p>
          <a:p>
            <a:endParaRPr lang="en-US" dirty="0"/>
          </a:p>
          <a:p>
            <a:endParaRPr lang="en-US" dirty="0"/>
          </a:p>
        </p:txBody>
      </p:sp>
    </p:spTree>
    <p:extLst>
      <p:ext uri="{BB962C8B-B14F-4D97-AF65-F5344CB8AC3E}">
        <p14:creationId xmlns:p14="http://schemas.microsoft.com/office/powerpoint/2010/main" val="167311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Secret-Key Cipher Algorithms</a:t>
            </a:r>
          </a:p>
        </p:txBody>
      </p:sp>
      <p:sp>
        <p:nvSpPr>
          <p:cNvPr id="3" name="Content Placeholder 2"/>
          <p:cNvSpPr>
            <a:spLocks noGrp="1"/>
          </p:cNvSpPr>
          <p:nvPr>
            <p:ph idx="1"/>
          </p:nvPr>
        </p:nvSpPr>
        <p:spPr>
          <a:xfrm>
            <a:off x="1141412" y="2249487"/>
            <a:ext cx="9905999" cy="4403104"/>
          </a:xfrm>
        </p:spPr>
        <p:txBody>
          <a:bodyPr/>
          <a:lstStyle/>
          <a:p>
            <a:r>
              <a:rPr lang="en-US" dirty="0"/>
              <a:t>Two types- stream cipher and block cipher</a:t>
            </a:r>
          </a:p>
          <a:p>
            <a:r>
              <a:rPr lang="en-US" dirty="0"/>
              <a:t>Stream cipher encrypts data as a sequence of bits one by one</a:t>
            </a:r>
          </a:p>
          <a:p>
            <a:r>
              <a:rPr lang="en-US" dirty="0"/>
              <a:t>Block ciphers encrypts blocks of data at a time</a:t>
            </a:r>
          </a:p>
          <a:p>
            <a:r>
              <a:rPr lang="en-US" dirty="0"/>
              <a:t>First to be approved by government- Data Encryption Standard (DES)</a:t>
            </a:r>
          </a:p>
          <a:p>
            <a:r>
              <a:rPr lang="en-US" dirty="0"/>
              <a:t>DES encrypts 64-bit blocks by using a 56-bit secret-key to produce 64-bit blocks</a:t>
            </a:r>
          </a:p>
          <a:p>
            <a:endParaRPr lang="en-US" dirty="0"/>
          </a:p>
        </p:txBody>
      </p:sp>
    </p:spTree>
    <p:extLst>
      <p:ext uri="{BB962C8B-B14F-4D97-AF65-F5344CB8AC3E}">
        <p14:creationId xmlns:p14="http://schemas.microsoft.com/office/powerpoint/2010/main" val="333818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Modes</a:t>
            </a:r>
          </a:p>
        </p:txBody>
      </p:sp>
      <p:sp>
        <p:nvSpPr>
          <p:cNvPr id="3" name="Content Placeholder 2"/>
          <p:cNvSpPr>
            <a:spLocks noGrp="1"/>
          </p:cNvSpPr>
          <p:nvPr>
            <p:ph idx="1"/>
          </p:nvPr>
        </p:nvSpPr>
        <p:spPr>
          <a:xfrm>
            <a:off x="1141412" y="2249486"/>
            <a:ext cx="9905999" cy="4403105"/>
          </a:xfrm>
        </p:spPr>
        <p:txBody>
          <a:bodyPr/>
          <a:lstStyle/>
          <a:p>
            <a:r>
              <a:rPr lang="en-US" dirty="0"/>
              <a:t>Four main modes for standardized use in DES:</a:t>
            </a:r>
          </a:p>
          <a:p>
            <a:pPr marL="0" indent="0">
              <a:buNone/>
            </a:pPr>
            <a:r>
              <a:rPr lang="en-US" dirty="0"/>
              <a:t>	-Electronic Codebook</a:t>
            </a:r>
          </a:p>
          <a:p>
            <a:pPr marL="0" indent="0">
              <a:buNone/>
            </a:pPr>
            <a:r>
              <a:rPr lang="en-US" dirty="0"/>
              <a:t>	-Cipher Block Chaining</a:t>
            </a:r>
          </a:p>
          <a:p>
            <a:pPr marL="0" indent="0">
              <a:buNone/>
            </a:pPr>
            <a:r>
              <a:rPr lang="en-US" dirty="0"/>
              <a:t>	-Cipher Feedback</a:t>
            </a:r>
          </a:p>
          <a:p>
            <a:pPr marL="0" indent="0">
              <a:buNone/>
            </a:pPr>
            <a:r>
              <a:rPr lang="en-US" dirty="0"/>
              <a:t>	-Output Feedback</a:t>
            </a:r>
          </a:p>
          <a:p>
            <a:pPr marL="0" indent="0">
              <a:buNone/>
            </a:pPr>
            <a:r>
              <a:rPr lang="en-US" dirty="0"/>
              <a:t>Cipher block chaining is the most common mode—it uses previous block of cipher-text with next block of plaintext before encryption which means it will encrypt each block given the encryption of the previous.</a:t>
            </a:r>
          </a:p>
          <a:p>
            <a:endParaRPr lang="en-US" dirty="0"/>
          </a:p>
        </p:txBody>
      </p:sp>
    </p:spTree>
    <p:extLst>
      <p:ext uri="{BB962C8B-B14F-4D97-AF65-F5344CB8AC3E}">
        <p14:creationId xmlns:p14="http://schemas.microsoft.com/office/powerpoint/2010/main" val="276589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Attack on DES Encryption</a:t>
            </a:r>
          </a:p>
        </p:txBody>
      </p:sp>
      <p:sp>
        <p:nvSpPr>
          <p:cNvPr id="3" name="Content Placeholder 2"/>
          <p:cNvSpPr>
            <a:spLocks noGrp="1"/>
          </p:cNvSpPr>
          <p:nvPr>
            <p:ph idx="1"/>
          </p:nvPr>
        </p:nvSpPr>
        <p:spPr>
          <a:xfrm>
            <a:off x="1141412" y="2249486"/>
            <a:ext cx="9905999" cy="4177817"/>
          </a:xfrm>
        </p:spPr>
        <p:txBody>
          <a:bodyPr/>
          <a:lstStyle/>
          <a:p>
            <a:r>
              <a:rPr lang="en-US" dirty="0"/>
              <a:t>Most basic method of attacking encrypted data</a:t>
            </a:r>
          </a:p>
          <a:p>
            <a:r>
              <a:rPr lang="en-US" dirty="0"/>
              <a:t>Trial and error, hackers use every key possible until the correct one is found</a:t>
            </a:r>
          </a:p>
          <a:p>
            <a:r>
              <a:rPr lang="en-US" dirty="0"/>
              <a:t>For DES, it would take 2^56 tries to test for the right key because DES is 64-bit</a:t>
            </a:r>
          </a:p>
          <a:p>
            <a:r>
              <a:rPr lang="en-US" dirty="0"/>
              <a:t>2001—Advanced Encryption Standard is launched. Supposed to be &gt; DES</a:t>
            </a:r>
          </a:p>
          <a:p>
            <a:r>
              <a:rPr lang="en-US" dirty="0"/>
              <a:t>2005—Triple DES (3DES) approved by the government until 2030 to replace DES and AES</a:t>
            </a:r>
          </a:p>
        </p:txBody>
      </p:sp>
    </p:spTree>
    <p:extLst>
      <p:ext uri="{BB962C8B-B14F-4D97-AF65-F5344CB8AC3E}">
        <p14:creationId xmlns:p14="http://schemas.microsoft.com/office/powerpoint/2010/main" val="403298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Triple Data Encryption Standard (3DES)</a:t>
            </a:r>
          </a:p>
        </p:txBody>
      </p:sp>
      <p:sp>
        <p:nvSpPr>
          <p:cNvPr id="3" name="Content Placeholder 2"/>
          <p:cNvSpPr>
            <a:spLocks noGrp="1"/>
          </p:cNvSpPr>
          <p:nvPr>
            <p:ph idx="1"/>
          </p:nvPr>
        </p:nvSpPr>
        <p:spPr/>
        <p:txBody>
          <a:bodyPr/>
          <a:lstStyle/>
          <a:p>
            <a:r>
              <a:rPr lang="en-US" dirty="0"/>
              <a:t>Applies the DES algorithm three different times to each block of code.</a:t>
            </a:r>
          </a:p>
          <a:p>
            <a:r>
              <a:rPr lang="en-US" dirty="0"/>
              <a:t>3DES creates a 168-bit cipher (3 56-bit keys), with a key length of only 112-bit to combat common 56/168-bit cipher attacks</a:t>
            </a:r>
          </a:p>
          <a:p>
            <a:r>
              <a:rPr lang="en-US" dirty="0"/>
              <a:t>3DES is more susceptible to hacker attacks, as it only has 80 bits of security</a:t>
            </a:r>
          </a:p>
          <a:p>
            <a:r>
              <a:rPr lang="en-US" dirty="0"/>
              <a:t>Key length for 3DES is extensive, so encryption will be slow</a:t>
            </a:r>
          </a:p>
        </p:txBody>
      </p:sp>
    </p:spTree>
    <p:extLst>
      <p:ext uri="{BB962C8B-B14F-4D97-AF65-F5344CB8AC3E}">
        <p14:creationId xmlns:p14="http://schemas.microsoft.com/office/powerpoint/2010/main" val="340084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Deiffie</a:t>
            </a:r>
            <a:r>
              <a:rPr lang="en-US" dirty="0"/>
              <a:t>-Hellman Algorithm (DH)</a:t>
            </a:r>
          </a:p>
        </p:txBody>
      </p:sp>
      <p:sp>
        <p:nvSpPr>
          <p:cNvPr id="3" name="Content Placeholder 2"/>
          <p:cNvSpPr>
            <a:spLocks noGrp="1"/>
          </p:cNvSpPr>
          <p:nvPr>
            <p:ph idx="1"/>
          </p:nvPr>
        </p:nvSpPr>
        <p:spPr/>
        <p:txBody>
          <a:bodyPr>
            <a:normAutofit lnSpcReduction="10000"/>
          </a:bodyPr>
          <a:lstStyle/>
          <a:p>
            <a:r>
              <a:rPr lang="en-US" dirty="0"/>
              <a:t>Launched public key cryptography</a:t>
            </a:r>
          </a:p>
          <a:p>
            <a:r>
              <a:rPr lang="en-US" dirty="0"/>
              <a:t>Uses discrete logarithms in a finite field, which is a complex math problem designed to deter hackers.</a:t>
            </a:r>
          </a:p>
          <a:p>
            <a:r>
              <a:rPr lang="en-US" dirty="0"/>
              <a:t>Easier to perform modular exponentiation than it is to undo and find the discrete logarithm of the result</a:t>
            </a:r>
          </a:p>
          <a:p>
            <a:r>
              <a:rPr lang="en-US" dirty="0"/>
              <a:t>Less of a cipher, more of a way to turn a public-key into information that only authorized people have access to</a:t>
            </a:r>
          </a:p>
        </p:txBody>
      </p:sp>
    </p:spTree>
    <p:extLst>
      <p:ext uri="{BB962C8B-B14F-4D97-AF65-F5344CB8AC3E}">
        <p14:creationId xmlns:p14="http://schemas.microsoft.com/office/powerpoint/2010/main" val="258535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Rivest</a:t>
            </a:r>
            <a:r>
              <a:rPr lang="en-US" dirty="0"/>
              <a:t>, Shamir, Alderman (RSA) Algorithm</a:t>
            </a:r>
          </a:p>
        </p:txBody>
      </p:sp>
      <p:sp>
        <p:nvSpPr>
          <p:cNvPr id="3" name="Content Placeholder 2"/>
          <p:cNvSpPr>
            <a:spLocks noGrp="1"/>
          </p:cNvSpPr>
          <p:nvPr>
            <p:ph idx="1"/>
          </p:nvPr>
        </p:nvSpPr>
        <p:spPr/>
        <p:txBody>
          <a:bodyPr>
            <a:normAutofit lnSpcReduction="10000"/>
          </a:bodyPr>
          <a:lstStyle/>
          <a:p>
            <a:r>
              <a:rPr lang="en-US" dirty="0"/>
              <a:t>Performs key distribution by using a public key to encrypt a randomly generated secret key</a:t>
            </a:r>
          </a:p>
          <a:p>
            <a:r>
              <a:rPr lang="en-US" dirty="0"/>
              <a:t>Recipient of the key uses the private key to decrypt it</a:t>
            </a:r>
          </a:p>
          <a:p>
            <a:r>
              <a:rPr lang="en-US" dirty="0"/>
              <a:t>RSA uses factoring as its mathematical operator because it is simple to implement but harder to decode if the key isn’t available</a:t>
            </a:r>
          </a:p>
          <a:p>
            <a:r>
              <a:rPr lang="en-US" dirty="0"/>
              <a:t>Most e-commerce sites use RSA to establish secure communication between the server and the browser</a:t>
            </a:r>
          </a:p>
        </p:txBody>
      </p:sp>
    </p:spTree>
    <p:extLst>
      <p:ext uri="{BB962C8B-B14F-4D97-AF65-F5344CB8AC3E}">
        <p14:creationId xmlns:p14="http://schemas.microsoft.com/office/powerpoint/2010/main" val="3482633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101</TotalTime>
  <Words>1048</Words>
  <Application>Microsoft Macintosh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Tw Cen MT</vt:lpstr>
      <vt:lpstr>Circuit</vt:lpstr>
      <vt:lpstr>Encryption Versus Hashing</vt:lpstr>
      <vt:lpstr>Introduction</vt:lpstr>
      <vt:lpstr>Encryption overview</vt:lpstr>
      <vt:lpstr>Secret-Key Cipher Algorithms</vt:lpstr>
      <vt:lpstr>Encryption Modes</vt:lpstr>
      <vt:lpstr>Brute Force Attack on DES Encryption</vt:lpstr>
      <vt:lpstr>Triple Data Encryption Standard (3DES)</vt:lpstr>
      <vt:lpstr>Deiffie-Hellman Algorithm (DH)</vt:lpstr>
      <vt:lpstr>Rivest, Shamir, Alderman (RSA) Algorithm</vt:lpstr>
      <vt:lpstr>Encryption RECap</vt:lpstr>
      <vt:lpstr>Hashing</vt:lpstr>
      <vt:lpstr>Hashing</vt:lpstr>
      <vt:lpstr>SHA (Secure hashing algorithm)</vt:lpstr>
      <vt:lpstr>MD5 hashing method</vt:lpstr>
      <vt:lpstr>Enhancing Hash Security</vt:lpstr>
      <vt:lpstr>Conclusion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 Versus Hashing</dc:title>
  <dc:creator>Ben Peterson</dc:creator>
  <cp:lastModifiedBy>Chase Toy</cp:lastModifiedBy>
  <cp:revision>13</cp:revision>
  <dcterms:created xsi:type="dcterms:W3CDTF">2016-12-06T09:42:03Z</dcterms:created>
  <dcterms:modified xsi:type="dcterms:W3CDTF">2016-12-06T17:44:13Z</dcterms:modified>
</cp:coreProperties>
</file>