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7E6F32-1827-4C09-8902-114951EB6D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Mental Health In Tech Survey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2707A3-C9EC-465A-BE96-5AE6A15BDA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7/3/23 4:16:06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DD62D84-786E-4240-A2E9-8F1A71D99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2023-07-03T21:16:06Z</dcterms:created>
  <dcterms:modified xsi:type="dcterms:W3CDTF">2023-07-03T21:16:06Z</dcterms:modified>
</cp:coreProperties>
</file>