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2E0683-1BBA-433C-B3DA-EE6A5BA3A14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MentalHealth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7C0359-9C7E-4784-B199-ADBE508990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7/5/2023 9:21:34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68B16536-195C-409F-B1C2-A301C9C8E3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3" name="slide3">
            <a:extLst>
              <a:ext uri="{FF2B5EF4-FFF2-40B4-BE49-F238E27FC236}">
                <a16:creationId xmlns:a16="http://schemas.microsoft.com/office/drawing/2014/main" id="{43B839A9-B743-400D-8D48-0636C98CAD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2023-07-05T14:21:34Z</dcterms:created>
  <dcterms:modified xsi:type="dcterms:W3CDTF">2023-07-05T14:21:34Z</dcterms:modified>
</cp:coreProperties>
</file>