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66" r:id="rId4"/>
    <p:sldId id="267" r:id="rId5"/>
    <p:sldId id="268" r:id="rId6"/>
    <p:sldId id="269" r:id="rId7"/>
    <p:sldId id="270" r:id="rId8"/>
    <p:sldId id="271" r:id="rId9"/>
    <p:sldId id="272" r:id="rId10"/>
    <p:sldId id="273" r:id="rId11"/>
    <p:sldId id="274" r:id="rId12"/>
    <p:sldId id="275" r:id="rId13"/>
    <p:sldId id="276"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5" d="100"/>
          <a:sy n="115" d="100"/>
        </p:scale>
        <p:origin x="-376"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D2A992-348E-F447-AEC2-DD9A4DA1B8CB}" type="datetimeFigureOut">
              <a:rPr lang="en-US" smtClean="0"/>
              <a:t>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4F4F2-F9A5-F140-941E-9ABDD466A793}" type="slidenum">
              <a:rPr lang="en-US" smtClean="0"/>
              <a:t>‹#›</a:t>
            </a:fld>
            <a:endParaRPr lang="en-US"/>
          </a:p>
        </p:txBody>
      </p:sp>
    </p:spTree>
    <p:extLst>
      <p:ext uri="{BB962C8B-B14F-4D97-AF65-F5344CB8AC3E}">
        <p14:creationId xmlns:p14="http://schemas.microsoft.com/office/powerpoint/2010/main" val="1464793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D2A992-348E-F447-AEC2-DD9A4DA1B8CB}" type="datetimeFigureOut">
              <a:rPr lang="en-US" smtClean="0"/>
              <a:t>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4F4F2-F9A5-F140-941E-9ABDD466A793}" type="slidenum">
              <a:rPr lang="en-US" smtClean="0"/>
              <a:t>‹#›</a:t>
            </a:fld>
            <a:endParaRPr lang="en-US"/>
          </a:p>
        </p:txBody>
      </p:sp>
    </p:spTree>
    <p:extLst>
      <p:ext uri="{BB962C8B-B14F-4D97-AF65-F5344CB8AC3E}">
        <p14:creationId xmlns:p14="http://schemas.microsoft.com/office/powerpoint/2010/main" val="2420628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D2A992-348E-F447-AEC2-DD9A4DA1B8CB}" type="datetimeFigureOut">
              <a:rPr lang="en-US" smtClean="0"/>
              <a:t>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4F4F2-F9A5-F140-941E-9ABDD466A793}" type="slidenum">
              <a:rPr lang="en-US" smtClean="0"/>
              <a:t>‹#›</a:t>
            </a:fld>
            <a:endParaRPr lang="en-US"/>
          </a:p>
        </p:txBody>
      </p:sp>
    </p:spTree>
    <p:extLst>
      <p:ext uri="{BB962C8B-B14F-4D97-AF65-F5344CB8AC3E}">
        <p14:creationId xmlns:p14="http://schemas.microsoft.com/office/powerpoint/2010/main" val="2902287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D2A992-348E-F447-AEC2-DD9A4DA1B8CB}" type="datetimeFigureOut">
              <a:rPr lang="en-US" smtClean="0"/>
              <a:t>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4F4F2-F9A5-F140-941E-9ABDD466A793}" type="slidenum">
              <a:rPr lang="en-US" smtClean="0"/>
              <a:t>‹#›</a:t>
            </a:fld>
            <a:endParaRPr lang="en-US"/>
          </a:p>
        </p:txBody>
      </p:sp>
    </p:spTree>
    <p:extLst>
      <p:ext uri="{BB962C8B-B14F-4D97-AF65-F5344CB8AC3E}">
        <p14:creationId xmlns:p14="http://schemas.microsoft.com/office/powerpoint/2010/main" val="1402255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D2A992-348E-F447-AEC2-DD9A4DA1B8CB}" type="datetimeFigureOut">
              <a:rPr lang="en-US" smtClean="0"/>
              <a:t>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4F4F2-F9A5-F140-941E-9ABDD466A793}" type="slidenum">
              <a:rPr lang="en-US" smtClean="0"/>
              <a:t>‹#›</a:t>
            </a:fld>
            <a:endParaRPr lang="en-US"/>
          </a:p>
        </p:txBody>
      </p:sp>
    </p:spTree>
    <p:extLst>
      <p:ext uri="{BB962C8B-B14F-4D97-AF65-F5344CB8AC3E}">
        <p14:creationId xmlns:p14="http://schemas.microsoft.com/office/powerpoint/2010/main" val="1662142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D2A992-348E-F447-AEC2-DD9A4DA1B8CB}" type="datetimeFigureOut">
              <a:rPr lang="en-US" smtClean="0"/>
              <a:t>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A4F4F2-F9A5-F140-941E-9ABDD466A793}" type="slidenum">
              <a:rPr lang="en-US" smtClean="0"/>
              <a:t>‹#›</a:t>
            </a:fld>
            <a:endParaRPr lang="en-US"/>
          </a:p>
        </p:txBody>
      </p:sp>
    </p:spTree>
    <p:extLst>
      <p:ext uri="{BB962C8B-B14F-4D97-AF65-F5344CB8AC3E}">
        <p14:creationId xmlns:p14="http://schemas.microsoft.com/office/powerpoint/2010/main" val="2873789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D2A992-348E-F447-AEC2-DD9A4DA1B8CB}" type="datetimeFigureOut">
              <a:rPr lang="en-US" smtClean="0"/>
              <a:t>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A4F4F2-F9A5-F140-941E-9ABDD466A793}" type="slidenum">
              <a:rPr lang="en-US" smtClean="0"/>
              <a:t>‹#›</a:t>
            </a:fld>
            <a:endParaRPr lang="en-US"/>
          </a:p>
        </p:txBody>
      </p:sp>
    </p:spTree>
    <p:extLst>
      <p:ext uri="{BB962C8B-B14F-4D97-AF65-F5344CB8AC3E}">
        <p14:creationId xmlns:p14="http://schemas.microsoft.com/office/powerpoint/2010/main" val="2746631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D2A992-348E-F447-AEC2-DD9A4DA1B8CB}" type="datetimeFigureOut">
              <a:rPr lang="en-US" smtClean="0"/>
              <a:t>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A4F4F2-F9A5-F140-941E-9ABDD466A793}" type="slidenum">
              <a:rPr lang="en-US" smtClean="0"/>
              <a:t>‹#›</a:t>
            </a:fld>
            <a:endParaRPr lang="en-US"/>
          </a:p>
        </p:txBody>
      </p:sp>
    </p:spTree>
    <p:extLst>
      <p:ext uri="{BB962C8B-B14F-4D97-AF65-F5344CB8AC3E}">
        <p14:creationId xmlns:p14="http://schemas.microsoft.com/office/powerpoint/2010/main" val="2196816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D2A992-348E-F447-AEC2-DD9A4DA1B8CB}" type="datetimeFigureOut">
              <a:rPr lang="en-US" smtClean="0"/>
              <a:t>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A4F4F2-F9A5-F140-941E-9ABDD466A793}" type="slidenum">
              <a:rPr lang="en-US" smtClean="0"/>
              <a:t>‹#›</a:t>
            </a:fld>
            <a:endParaRPr lang="en-US"/>
          </a:p>
        </p:txBody>
      </p:sp>
    </p:spTree>
    <p:extLst>
      <p:ext uri="{BB962C8B-B14F-4D97-AF65-F5344CB8AC3E}">
        <p14:creationId xmlns:p14="http://schemas.microsoft.com/office/powerpoint/2010/main" val="869745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D2A992-348E-F447-AEC2-DD9A4DA1B8CB}" type="datetimeFigureOut">
              <a:rPr lang="en-US" smtClean="0"/>
              <a:t>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A4F4F2-F9A5-F140-941E-9ABDD466A793}" type="slidenum">
              <a:rPr lang="en-US" smtClean="0"/>
              <a:t>‹#›</a:t>
            </a:fld>
            <a:endParaRPr lang="en-US"/>
          </a:p>
        </p:txBody>
      </p:sp>
    </p:spTree>
    <p:extLst>
      <p:ext uri="{BB962C8B-B14F-4D97-AF65-F5344CB8AC3E}">
        <p14:creationId xmlns:p14="http://schemas.microsoft.com/office/powerpoint/2010/main" val="1897550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D2A992-348E-F447-AEC2-DD9A4DA1B8CB}" type="datetimeFigureOut">
              <a:rPr lang="en-US" smtClean="0"/>
              <a:t>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A4F4F2-F9A5-F140-941E-9ABDD466A793}" type="slidenum">
              <a:rPr lang="en-US" smtClean="0"/>
              <a:t>‹#›</a:t>
            </a:fld>
            <a:endParaRPr lang="en-US"/>
          </a:p>
        </p:txBody>
      </p:sp>
    </p:spTree>
    <p:extLst>
      <p:ext uri="{BB962C8B-B14F-4D97-AF65-F5344CB8AC3E}">
        <p14:creationId xmlns:p14="http://schemas.microsoft.com/office/powerpoint/2010/main" val="5301723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D2A992-348E-F447-AEC2-DD9A4DA1B8CB}" type="datetimeFigureOut">
              <a:rPr lang="en-US" smtClean="0"/>
              <a:t>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A4F4F2-F9A5-F140-941E-9ABDD466A793}" type="slidenum">
              <a:rPr lang="en-US" smtClean="0"/>
              <a:t>‹#›</a:t>
            </a:fld>
            <a:endParaRPr lang="en-US"/>
          </a:p>
        </p:txBody>
      </p:sp>
    </p:spTree>
    <p:extLst>
      <p:ext uri="{BB962C8B-B14F-4D97-AF65-F5344CB8AC3E}">
        <p14:creationId xmlns:p14="http://schemas.microsoft.com/office/powerpoint/2010/main" val="1338371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62308"/>
            <a:ext cx="7772400" cy="1470025"/>
          </a:xfrm>
        </p:spPr>
        <p:txBody>
          <a:bodyPr>
            <a:normAutofit/>
          </a:bodyPr>
          <a:lstStyle/>
          <a:p>
            <a:r>
              <a:rPr lang="en-US" sz="6000" dirty="0" smtClean="0">
                <a:latin typeface="Avenir Next Demi Bold"/>
                <a:cs typeface="Avenir Next Demi Bold"/>
              </a:rPr>
              <a:t>Critique</a:t>
            </a:r>
            <a:endParaRPr lang="en-US" sz="6000" dirty="0">
              <a:latin typeface="Avenir Next Demi Bold"/>
              <a:cs typeface="Avenir Next Demi Bold"/>
            </a:endParaRPr>
          </a:p>
        </p:txBody>
      </p:sp>
      <p:sp>
        <p:nvSpPr>
          <p:cNvPr id="3" name="Subtitle 2"/>
          <p:cNvSpPr>
            <a:spLocks noGrp="1"/>
          </p:cNvSpPr>
          <p:nvPr>
            <p:ph type="subTitle" idx="1"/>
          </p:nvPr>
        </p:nvSpPr>
        <p:spPr>
          <a:xfrm>
            <a:off x="1371600" y="3389265"/>
            <a:ext cx="6400800" cy="1752600"/>
          </a:xfrm>
        </p:spPr>
        <p:txBody>
          <a:bodyPr/>
          <a:lstStyle/>
          <a:p>
            <a:r>
              <a:rPr lang="en-US" spc="300" dirty="0" smtClean="0">
                <a:latin typeface="Avenir Book"/>
                <a:cs typeface="Avenir Book"/>
              </a:rPr>
              <a:t>Reflection</a:t>
            </a:r>
            <a:endParaRPr lang="en-US" spc="300" dirty="0">
              <a:latin typeface="Avenir Book"/>
              <a:cs typeface="Avenir Book"/>
            </a:endParaRPr>
          </a:p>
        </p:txBody>
      </p:sp>
      <p:sp>
        <p:nvSpPr>
          <p:cNvPr id="5" name="TextBox 4"/>
          <p:cNvSpPr txBox="1"/>
          <p:nvPr/>
        </p:nvSpPr>
        <p:spPr>
          <a:xfrm>
            <a:off x="7056778" y="6239569"/>
            <a:ext cx="1899477" cy="369332"/>
          </a:xfrm>
          <a:prstGeom prst="rect">
            <a:avLst/>
          </a:prstGeom>
          <a:noFill/>
        </p:spPr>
        <p:txBody>
          <a:bodyPr wrap="square" rtlCol="0">
            <a:spAutoFit/>
          </a:bodyPr>
          <a:lstStyle/>
          <a:p>
            <a:r>
              <a:rPr lang="en-US" dirty="0" smtClean="0"/>
              <a:t>By Chas Foreman</a:t>
            </a:r>
            <a:endParaRPr lang="en-US" dirty="0"/>
          </a:p>
        </p:txBody>
      </p:sp>
    </p:spTree>
    <p:extLst>
      <p:ext uri="{BB962C8B-B14F-4D97-AF65-F5344CB8AC3E}">
        <p14:creationId xmlns:p14="http://schemas.microsoft.com/office/powerpoint/2010/main" val="123558595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latin typeface="Avenir Next Demi Bold"/>
                <a:cs typeface="Avenir Next Demi Bold"/>
              </a:rPr>
              <a:t>Business of Fashion: Typography</a:t>
            </a:r>
            <a:endParaRPr lang="en-US" dirty="0"/>
          </a:p>
        </p:txBody>
      </p:sp>
      <p:sp>
        <p:nvSpPr>
          <p:cNvPr id="5" name="Subtitle 2"/>
          <p:cNvSpPr txBox="1">
            <a:spLocks/>
          </p:cNvSpPr>
          <p:nvPr/>
        </p:nvSpPr>
        <p:spPr>
          <a:xfrm>
            <a:off x="563217" y="1383427"/>
            <a:ext cx="7719392" cy="333213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latin typeface="Avenir Book"/>
                <a:cs typeface="Avenir Book"/>
              </a:rPr>
              <a:t>Consistent use of a font family</a:t>
            </a:r>
          </a:p>
          <a:p>
            <a:r>
              <a:rPr lang="en-US" dirty="0" smtClean="0">
                <a:latin typeface="Avenir Book"/>
                <a:cs typeface="Avenir Book"/>
              </a:rPr>
              <a:t>Use different styles of the font family to create hierarchy and flow</a:t>
            </a:r>
          </a:p>
          <a:p>
            <a:r>
              <a:rPr lang="en-US" dirty="0" smtClean="0">
                <a:latin typeface="Avenir Book"/>
                <a:cs typeface="Avenir Book"/>
              </a:rPr>
              <a:t>I like the logo being different from the interactive elements and other content</a:t>
            </a:r>
            <a:endParaRPr lang="en-US" dirty="0">
              <a:latin typeface="Avenir Book"/>
              <a:cs typeface="Avenir Book"/>
            </a:endParaRPr>
          </a:p>
        </p:txBody>
      </p:sp>
    </p:spTree>
    <p:extLst>
      <p:ext uri="{BB962C8B-B14F-4D97-AF65-F5344CB8AC3E}">
        <p14:creationId xmlns:p14="http://schemas.microsoft.com/office/powerpoint/2010/main" val="132104881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latin typeface="Avenir Next Demi Bold"/>
                <a:cs typeface="Avenir Next Demi Bold"/>
              </a:rPr>
              <a:t>Business of Fashion: Navigation</a:t>
            </a:r>
            <a:endParaRPr lang="en-US" dirty="0"/>
          </a:p>
        </p:txBody>
      </p:sp>
      <p:sp>
        <p:nvSpPr>
          <p:cNvPr id="5" name="Subtitle 2"/>
          <p:cNvSpPr txBox="1">
            <a:spLocks/>
          </p:cNvSpPr>
          <p:nvPr/>
        </p:nvSpPr>
        <p:spPr>
          <a:xfrm>
            <a:off x="563217" y="1383427"/>
            <a:ext cx="7719392" cy="333213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latin typeface="Avenir Book"/>
                <a:cs typeface="Avenir Book"/>
              </a:rPr>
              <a:t>Navigation is clean and clear</a:t>
            </a:r>
          </a:p>
          <a:p>
            <a:r>
              <a:rPr lang="en-US" dirty="0" smtClean="0">
                <a:latin typeface="Avenir Book"/>
                <a:cs typeface="Avenir Book"/>
              </a:rPr>
              <a:t>Appreciate the hover action that reveals sub-pages and content</a:t>
            </a:r>
            <a:endParaRPr lang="en-US" dirty="0">
              <a:latin typeface="Avenir Book"/>
              <a:cs typeface="Avenir Book"/>
            </a:endParaRPr>
          </a:p>
        </p:txBody>
      </p:sp>
    </p:spTree>
    <p:extLst>
      <p:ext uri="{BB962C8B-B14F-4D97-AF65-F5344CB8AC3E}">
        <p14:creationId xmlns:p14="http://schemas.microsoft.com/office/powerpoint/2010/main" val="340379897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Avenir Next Demi Bold"/>
                <a:cs typeface="Avenir Next Demi Bold"/>
              </a:rPr>
              <a:t>Business of Fashion: Flow</a:t>
            </a:r>
            <a:endParaRPr lang="en-US" dirty="0"/>
          </a:p>
        </p:txBody>
      </p:sp>
      <p:pic>
        <p:nvPicPr>
          <p:cNvPr id="4" name="Picture 3" descr="spectrum powderworks.jpg"/>
          <p:cNvPicPr>
            <a:picLocks noChangeAspect="1"/>
          </p:cNvPicPr>
          <p:nvPr/>
        </p:nvPicPr>
        <p:blipFill rotWithShape="1">
          <a:blip r:embed="rId2">
            <a:extLst>
              <a:ext uri="{28A0092B-C50C-407E-A947-70E740481C1C}">
                <a14:useLocalDpi xmlns:a14="http://schemas.microsoft.com/office/drawing/2010/main" val="0"/>
              </a:ext>
            </a:extLst>
          </a:blip>
          <a:srcRect t="10198"/>
          <a:stretch/>
        </p:blipFill>
        <p:spPr>
          <a:xfrm>
            <a:off x="0" y="1358484"/>
            <a:ext cx="9144000" cy="5488609"/>
          </a:xfrm>
          <a:prstGeom prst="rect">
            <a:avLst/>
          </a:prstGeom>
        </p:spPr>
      </p:pic>
    </p:spTree>
    <p:extLst>
      <p:ext uri="{BB962C8B-B14F-4D97-AF65-F5344CB8AC3E}">
        <p14:creationId xmlns:p14="http://schemas.microsoft.com/office/powerpoint/2010/main" val="295391761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latin typeface="Avenir Next Demi Bold"/>
                <a:cs typeface="Avenir Next Demi Bold"/>
              </a:rPr>
              <a:t>Spectrum </a:t>
            </a:r>
            <a:r>
              <a:rPr lang="en-US" dirty="0" err="1" smtClean="0">
                <a:latin typeface="Avenir Next Demi Bold"/>
                <a:cs typeface="Avenir Next Demi Bold"/>
              </a:rPr>
              <a:t>Powderworks</a:t>
            </a:r>
            <a:r>
              <a:rPr lang="en-US" dirty="0" smtClean="0">
                <a:latin typeface="Avenir Next Demi Bold"/>
                <a:cs typeface="Avenir Next Demi Bold"/>
              </a:rPr>
              <a:t>: Overall</a:t>
            </a:r>
            <a:endParaRPr lang="en-US" dirty="0"/>
          </a:p>
        </p:txBody>
      </p:sp>
      <p:sp>
        <p:nvSpPr>
          <p:cNvPr id="5" name="Subtitle 2"/>
          <p:cNvSpPr txBox="1">
            <a:spLocks/>
          </p:cNvSpPr>
          <p:nvPr/>
        </p:nvSpPr>
        <p:spPr>
          <a:xfrm>
            <a:off x="563217" y="1383427"/>
            <a:ext cx="7719392" cy="530892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latin typeface="Avenir Book"/>
                <a:cs typeface="Avenir Book"/>
              </a:rPr>
              <a:t>Good flow on homepage</a:t>
            </a:r>
          </a:p>
          <a:p>
            <a:r>
              <a:rPr lang="en-US" dirty="0" smtClean="0">
                <a:latin typeface="Avenir Book"/>
                <a:cs typeface="Avenir Book"/>
              </a:rPr>
              <a:t>The rest of the site is inconsistent. Page layout changes, fonts change, use of margin and padding could be better, detail items such as capitalization of certain words and other text formatting issues persist.</a:t>
            </a:r>
          </a:p>
          <a:p>
            <a:r>
              <a:rPr lang="en-US" dirty="0" smtClean="0">
                <a:latin typeface="Avenir Book"/>
                <a:cs typeface="Avenir Book"/>
              </a:rPr>
              <a:t>Not much contrast on the grey text on grey background</a:t>
            </a:r>
          </a:p>
          <a:p>
            <a:r>
              <a:rPr lang="en-US" dirty="0" smtClean="0">
                <a:latin typeface="Avenir Book"/>
                <a:cs typeface="Avenir Book"/>
              </a:rPr>
              <a:t>Poor use and manipulation </a:t>
            </a:r>
            <a:r>
              <a:rPr lang="en-US" smtClean="0">
                <a:latin typeface="Avenir Book"/>
                <a:cs typeface="Avenir Book"/>
              </a:rPr>
              <a:t>of imagery</a:t>
            </a:r>
            <a:endParaRPr lang="en-US" dirty="0" smtClean="0">
              <a:latin typeface="Avenir Book"/>
              <a:cs typeface="Avenir Book"/>
            </a:endParaRPr>
          </a:p>
          <a:p>
            <a:endParaRPr lang="en-US" dirty="0" smtClean="0">
              <a:latin typeface="Avenir Book"/>
              <a:cs typeface="Avenir Book"/>
            </a:endParaRPr>
          </a:p>
          <a:p>
            <a:endParaRPr lang="en-US" dirty="0">
              <a:latin typeface="Avenir Book"/>
              <a:cs typeface="Avenir Book"/>
            </a:endParaRPr>
          </a:p>
        </p:txBody>
      </p:sp>
    </p:spTree>
    <p:extLst>
      <p:ext uri="{BB962C8B-B14F-4D97-AF65-F5344CB8AC3E}">
        <p14:creationId xmlns:p14="http://schemas.microsoft.com/office/powerpoint/2010/main" val="359429704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Avenir Next Demi Bold"/>
                <a:cs typeface="Avenir Next Demi Bold"/>
              </a:rPr>
              <a:t>Inspiration</a:t>
            </a:r>
            <a:endParaRPr lang="en-US" dirty="0"/>
          </a:p>
        </p:txBody>
      </p:sp>
      <p:pic>
        <p:nvPicPr>
          <p:cNvPr id="4" name="Picture 3" descr="American Brand_ Quality Outerwear, Outdoor Clothing, and Bags | Fils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821" y="1486671"/>
            <a:ext cx="7697304" cy="5371328"/>
          </a:xfrm>
          <a:prstGeom prst="rect">
            <a:avLst/>
          </a:prstGeom>
        </p:spPr>
      </p:pic>
    </p:spTree>
    <p:extLst>
      <p:ext uri="{BB962C8B-B14F-4D97-AF65-F5344CB8AC3E}">
        <p14:creationId xmlns:p14="http://schemas.microsoft.com/office/powerpoint/2010/main" val="204464305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Avenir Next Demi Bold"/>
                <a:cs typeface="Avenir Next Demi Bold"/>
              </a:rPr>
              <a:t>Inspiration</a:t>
            </a:r>
            <a:endParaRPr lang="en-US" dirty="0"/>
          </a:p>
        </p:txBody>
      </p:sp>
      <p:sp>
        <p:nvSpPr>
          <p:cNvPr id="5" name="Subtitle 2"/>
          <p:cNvSpPr txBox="1">
            <a:spLocks/>
          </p:cNvSpPr>
          <p:nvPr/>
        </p:nvSpPr>
        <p:spPr>
          <a:xfrm>
            <a:off x="563217" y="1383427"/>
            <a:ext cx="7719392" cy="333213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latin typeface="Avenir Book"/>
                <a:cs typeface="Avenir Book"/>
              </a:rPr>
              <a:t>Original mockup based on </a:t>
            </a:r>
            <a:r>
              <a:rPr lang="en-US" dirty="0" err="1" smtClean="0">
                <a:latin typeface="Avenir Book"/>
                <a:cs typeface="Avenir Book"/>
              </a:rPr>
              <a:t>Filson’s</a:t>
            </a:r>
            <a:r>
              <a:rPr lang="en-US" dirty="0" smtClean="0">
                <a:latin typeface="Avenir Book"/>
                <a:cs typeface="Avenir Book"/>
              </a:rPr>
              <a:t> site</a:t>
            </a:r>
          </a:p>
          <a:p>
            <a:r>
              <a:rPr lang="en-US" dirty="0" smtClean="0">
                <a:latin typeface="Avenir Book"/>
                <a:cs typeface="Avenir Book"/>
              </a:rPr>
              <a:t>I would consider adding the slideshow hero images for movement</a:t>
            </a:r>
          </a:p>
          <a:p>
            <a:r>
              <a:rPr lang="en-US" dirty="0" smtClean="0">
                <a:latin typeface="Avenir Book"/>
                <a:cs typeface="Avenir Book"/>
              </a:rPr>
              <a:t>I respect the size of the logo</a:t>
            </a:r>
          </a:p>
          <a:p>
            <a:r>
              <a:rPr lang="en-US" dirty="0" smtClean="0">
                <a:latin typeface="Avenir Book"/>
                <a:cs typeface="Avenir Book"/>
              </a:rPr>
              <a:t>Very simple site to navigate</a:t>
            </a:r>
            <a:endParaRPr lang="en-US" dirty="0">
              <a:latin typeface="Avenir Book"/>
              <a:cs typeface="Avenir Book"/>
            </a:endParaRPr>
          </a:p>
        </p:txBody>
      </p:sp>
    </p:spTree>
    <p:extLst>
      <p:ext uri="{BB962C8B-B14F-4D97-AF65-F5344CB8AC3E}">
        <p14:creationId xmlns:p14="http://schemas.microsoft.com/office/powerpoint/2010/main" val="354445742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Avenir Next Demi Bold"/>
                <a:cs typeface="Avenir Next Demi Bold"/>
              </a:rPr>
              <a:t>Proud of</a:t>
            </a:r>
            <a:endParaRPr lang="en-US" dirty="0"/>
          </a:p>
        </p:txBody>
      </p:sp>
      <p:pic>
        <p:nvPicPr>
          <p:cNvPr id="2" name="Picture 1" descr="Oak &amp; Hatchet.jpg"/>
          <p:cNvPicPr>
            <a:picLocks noChangeAspect="1"/>
          </p:cNvPicPr>
          <p:nvPr/>
        </p:nvPicPr>
        <p:blipFill rotWithShape="1">
          <a:blip r:embed="rId2">
            <a:extLst>
              <a:ext uri="{28A0092B-C50C-407E-A947-70E740481C1C}">
                <a14:useLocalDpi xmlns:a14="http://schemas.microsoft.com/office/drawing/2010/main" val="0"/>
              </a:ext>
            </a:extLst>
          </a:blip>
          <a:srcRect t="-1288" b="25122"/>
          <a:stretch/>
        </p:blipFill>
        <p:spPr>
          <a:xfrm>
            <a:off x="839304" y="1546091"/>
            <a:ext cx="7494000" cy="5223565"/>
          </a:xfrm>
          <a:prstGeom prst="rect">
            <a:avLst/>
          </a:prstGeom>
        </p:spPr>
      </p:pic>
    </p:spTree>
    <p:extLst>
      <p:ext uri="{BB962C8B-B14F-4D97-AF65-F5344CB8AC3E}">
        <p14:creationId xmlns:p14="http://schemas.microsoft.com/office/powerpoint/2010/main" val="154408867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Avenir Next Demi Bold"/>
                <a:cs typeface="Avenir Next Demi Bold"/>
              </a:rPr>
              <a:t>Proud of</a:t>
            </a:r>
            <a:endParaRPr lang="en-US" dirty="0"/>
          </a:p>
        </p:txBody>
      </p:sp>
      <p:sp>
        <p:nvSpPr>
          <p:cNvPr id="5" name="Subtitle 2"/>
          <p:cNvSpPr txBox="1">
            <a:spLocks/>
          </p:cNvSpPr>
          <p:nvPr/>
        </p:nvSpPr>
        <p:spPr>
          <a:xfrm>
            <a:off x="563217" y="1383427"/>
            <a:ext cx="7719392" cy="333213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latin typeface="Avenir Book"/>
                <a:cs typeface="Avenir Book"/>
              </a:rPr>
              <a:t>Logo design</a:t>
            </a:r>
          </a:p>
          <a:p>
            <a:r>
              <a:rPr lang="en-US" dirty="0" smtClean="0">
                <a:latin typeface="Avenir Book"/>
                <a:cs typeface="Avenir Book"/>
              </a:rPr>
              <a:t>Use of color</a:t>
            </a:r>
          </a:p>
          <a:p>
            <a:r>
              <a:rPr lang="en-US" dirty="0" smtClean="0">
                <a:latin typeface="Avenir Book"/>
                <a:cs typeface="Avenir Book"/>
              </a:rPr>
              <a:t>Whitespace</a:t>
            </a:r>
          </a:p>
          <a:p>
            <a:r>
              <a:rPr lang="en-US" dirty="0" smtClean="0">
                <a:latin typeface="Avenir Book"/>
                <a:cs typeface="Avenir Book"/>
              </a:rPr>
              <a:t>Very simple site to navigate</a:t>
            </a:r>
            <a:endParaRPr lang="en-US" dirty="0">
              <a:latin typeface="Avenir Book"/>
              <a:cs typeface="Avenir Book"/>
            </a:endParaRPr>
          </a:p>
        </p:txBody>
      </p:sp>
    </p:spTree>
    <p:extLst>
      <p:ext uri="{BB962C8B-B14F-4D97-AF65-F5344CB8AC3E}">
        <p14:creationId xmlns:p14="http://schemas.microsoft.com/office/powerpoint/2010/main" val="195842278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Avenir Next Demi Bold"/>
                <a:cs typeface="Avenir Next Demi Bold"/>
              </a:rPr>
              <a:t>Struggles</a:t>
            </a:r>
            <a:endParaRPr lang="en-US" dirty="0"/>
          </a:p>
        </p:txBody>
      </p:sp>
      <p:sp>
        <p:nvSpPr>
          <p:cNvPr id="5" name="Subtitle 2"/>
          <p:cNvSpPr txBox="1">
            <a:spLocks/>
          </p:cNvSpPr>
          <p:nvPr/>
        </p:nvSpPr>
        <p:spPr>
          <a:xfrm>
            <a:off x="563217" y="1383427"/>
            <a:ext cx="7719392" cy="509909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latin typeface="Avenir Book"/>
                <a:cs typeface="Avenir Book"/>
              </a:rPr>
              <a:t>Balancing my personal preferences for extreme minimalism with user-friendly, expected content</a:t>
            </a:r>
          </a:p>
          <a:p>
            <a:r>
              <a:rPr lang="en-US" dirty="0" smtClean="0">
                <a:latin typeface="Avenir Book"/>
                <a:cs typeface="Avenir Book"/>
              </a:rPr>
              <a:t>Understanding </a:t>
            </a:r>
            <a:r>
              <a:rPr lang="en-US" dirty="0" err="1" smtClean="0">
                <a:latin typeface="Avenir Book"/>
                <a:cs typeface="Avenir Book"/>
              </a:rPr>
              <a:t>divs</a:t>
            </a:r>
            <a:r>
              <a:rPr lang="en-US" dirty="0">
                <a:latin typeface="Avenir Book"/>
                <a:cs typeface="Avenir Book"/>
              </a:rPr>
              <a:t> </a:t>
            </a:r>
            <a:r>
              <a:rPr lang="en-US" dirty="0" smtClean="0">
                <a:latin typeface="Avenir Book"/>
                <a:cs typeface="Avenir Book"/>
              </a:rPr>
              <a:t>and block and inline elements helped with page development.</a:t>
            </a:r>
          </a:p>
          <a:p>
            <a:r>
              <a:rPr lang="en-US" dirty="0" smtClean="0">
                <a:latin typeface="Avenir Book"/>
                <a:cs typeface="Avenir Book"/>
              </a:rPr>
              <a:t>Making the site responsive helped me to consider user priorities and dynamic flow of the site in different states.</a:t>
            </a:r>
          </a:p>
        </p:txBody>
      </p:sp>
    </p:spTree>
    <p:extLst>
      <p:ext uri="{BB962C8B-B14F-4D97-AF65-F5344CB8AC3E}">
        <p14:creationId xmlns:p14="http://schemas.microsoft.com/office/powerpoint/2010/main" val="141928184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62308"/>
            <a:ext cx="7772400" cy="1470025"/>
          </a:xfrm>
        </p:spPr>
        <p:txBody>
          <a:bodyPr>
            <a:normAutofit/>
          </a:bodyPr>
          <a:lstStyle/>
          <a:p>
            <a:r>
              <a:rPr lang="en-US" sz="6000" dirty="0" smtClean="0">
                <a:latin typeface="Avenir Next Demi Bold"/>
                <a:cs typeface="Avenir Next Demi Bold"/>
              </a:rPr>
              <a:t>Critique</a:t>
            </a:r>
            <a:endParaRPr lang="en-US" sz="6000" dirty="0">
              <a:latin typeface="Avenir Next Demi Bold"/>
              <a:cs typeface="Avenir Next Demi Bold"/>
            </a:endParaRPr>
          </a:p>
        </p:txBody>
      </p:sp>
      <p:sp>
        <p:nvSpPr>
          <p:cNvPr id="3" name="Subtitle 2"/>
          <p:cNvSpPr>
            <a:spLocks noGrp="1"/>
          </p:cNvSpPr>
          <p:nvPr>
            <p:ph type="subTitle" idx="1"/>
          </p:nvPr>
        </p:nvSpPr>
        <p:spPr>
          <a:xfrm>
            <a:off x="1371600" y="3389265"/>
            <a:ext cx="6400800" cy="1752600"/>
          </a:xfrm>
        </p:spPr>
        <p:txBody>
          <a:bodyPr/>
          <a:lstStyle/>
          <a:p>
            <a:r>
              <a:rPr lang="en-US" spc="300" dirty="0" smtClean="0">
                <a:latin typeface="Avenir Book"/>
                <a:cs typeface="Avenir Book"/>
              </a:rPr>
              <a:t>Reviews</a:t>
            </a:r>
            <a:endParaRPr lang="en-US" spc="300" dirty="0">
              <a:latin typeface="Avenir Book"/>
              <a:cs typeface="Avenir Book"/>
            </a:endParaRPr>
          </a:p>
        </p:txBody>
      </p:sp>
      <p:sp>
        <p:nvSpPr>
          <p:cNvPr id="5" name="TextBox 4"/>
          <p:cNvSpPr txBox="1"/>
          <p:nvPr/>
        </p:nvSpPr>
        <p:spPr>
          <a:xfrm>
            <a:off x="7056778" y="6239569"/>
            <a:ext cx="1899477" cy="369332"/>
          </a:xfrm>
          <a:prstGeom prst="rect">
            <a:avLst/>
          </a:prstGeom>
          <a:noFill/>
        </p:spPr>
        <p:txBody>
          <a:bodyPr wrap="square" rtlCol="0">
            <a:spAutoFit/>
          </a:bodyPr>
          <a:lstStyle/>
          <a:p>
            <a:r>
              <a:rPr lang="en-US" dirty="0" smtClean="0"/>
              <a:t>By Chas Foreman</a:t>
            </a:r>
            <a:endParaRPr lang="en-US" dirty="0"/>
          </a:p>
        </p:txBody>
      </p:sp>
    </p:spTree>
    <p:extLst>
      <p:ext uri="{BB962C8B-B14F-4D97-AF65-F5344CB8AC3E}">
        <p14:creationId xmlns:p14="http://schemas.microsoft.com/office/powerpoint/2010/main" val="232395141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Avenir Next Demi Bold"/>
                <a:cs typeface="Avenir Next Demi Bold"/>
              </a:rPr>
              <a:t>Business of Fashion: Flow</a:t>
            </a:r>
            <a:endParaRPr lang="en-US" dirty="0"/>
          </a:p>
        </p:txBody>
      </p:sp>
      <p:pic>
        <p:nvPicPr>
          <p:cNvPr id="2" name="Picture 1" descr="BoF - The Business of Fashion.jpg"/>
          <p:cNvPicPr>
            <a:picLocks noChangeAspect="1"/>
          </p:cNvPicPr>
          <p:nvPr/>
        </p:nvPicPr>
        <p:blipFill rotWithShape="1">
          <a:blip r:embed="rId2">
            <a:extLst>
              <a:ext uri="{28A0092B-C50C-407E-A947-70E740481C1C}">
                <a14:useLocalDpi xmlns:a14="http://schemas.microsoft.com/office/drawing/2010/main" val="0"/>
              </a:ext>
            </a:extLst>
          </a:blip>
          <a:srcRect t="9431"/>
          <a:stretch/>
        </p:blipFill>
        <p:spPr>
          <a:xfrm>
            <a:off x="164912" y="1287816"/>
            <a:ext cx="8813429" cy="5570184"/>
          </a:xfrm>
          <a:prstGeom prst="rect">
            <a:avLst/>
          </a:prstGeom>
        </p:spPr>
      </p:pic>
      <p:sp>
        <p:nvSpPr>
          <p:cNvPr id="12" name="Freeform 11"/>
          <p:cNvSpPr/>
          <p:nvPr/>
        </p:nvSpPr>
        <p:spPr>
          <a:xfrm>
            <a:off x="2911448" y="3092174"/>
            <a:ext cx="4416089" cy="3395996"/>
          </a:xfrm>
          <a:custGeom>
            <a:avLst/>
            <a:gdLst>
              <a:gd name="connsiteX0" fmla="*/ 1307161 w 4416089"/>
              <a:gd name="connsiteY0" fmla="*/ 0 h 3395996"/>
              <a:gd name="connsiteX1" fmla="*/ 125509 w 4416089"/>
              <a:gd name="connsiteY1" fmla="*/ 1281043 h 3395996"/>
              <a:gd name="connsiteX2" fmla="*/ 3968639 w 4416089"/>
              <a:gd name="connsiteY2" fmla="*/ 1225826 h 3395996"/>
              <a:gd name="connsiteX3" fmla="*/ 4377248 w 4416089"/>
              <a:gd name="connsiteY3" fmla="*/ 3180522 h 3395996"/>
              <a:gd name="connsiteX4" fmla="*/ 4399335 w 4416089"/>
              <a:gd name="connsiteY4" fmla="*/ 3346174 h 3395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6089" h="3395996">
                <a:moveTo>
                  <a:pt x="1307161" y="0"/>
                </a:moveTo>
                <a:cubicBezTo>
                  <a:pt x="494545" y="538369"/>
                  <a:pt x="-318071" y="1076739"/>
                  <a:pt x="125509" y="1281043"/>
                </a:cubicBezTo>
                <a:cubicBezTo>
                  <a:pt x="569089" y="1485347"/>
                  <a:pt x="3260016" y="909246"/>
                  <a:pt x="3968639" y="1225826"/>
                </a:cubicBezTo>
                <a:cubicBezTo>
                  <a:pt x="4677262" y="1542406"/>
                  <a:pt x="4305465" y="2827131"/>
                  <a:pt x="4377248" y="3180522"/>
                </a:cubicBezTo>
                <a:cubicBezTo>
                  <a:pt x="4449031" y="3533913"/>
                  <a:pt x="4399335" y="3346174"/>
                  <a:pt x="4399335" y="3346174"/>
                </a:cubicBezTo>
              </a:path>
            </a:pathLst>
          </a:custGeom>
          <a:noFill/>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87977089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Avenir Next Demi Bold"/>
                <a:cs typeface="Avenir Next Demi Bold"/>
              </a:rPr>
              <a:t>Business of Fashion: Flow</a:t>
            </a:r>
            <a:endParaRPr lang="en-US" dirty="0"/>
          </a:p>
        </p:txBody>
      </p:sp>
      <p:sp>
        <p:nvSpPr>
          <p:cNvPr id="5" name="Subtitle 2"/>
          <p:cNvSpPr txBox="1">
            <a:spLocks/>
          </p:cNvSpPr>
          <p:nvPr/>
        </p:nvSpPr>
        <p:spPr>
          <a:xfrm>
            <a:off x="563217" y="1383427"/>
            <a:ext cx="7719392" cy="333213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latin typeface="Avenir Book"/>
                <a:cs typeface="Avenir Book"/>
              </a:rPr>
              <a:t>Good flow from logo to main content to sidebar content.</a:t>
            </a:r>
          </a:p>
          <a:p>
            <a:r>
              <a:rPr lang="en-US" dirty="0" smtClean="0">
                <a:latin typeface="Avenir Book"/>
                <a:cs typeface="Avenir Book"/>
              </a:rPr>
              <a:t>Excellent spacing</a:t>
            </a:r>
          </a:p>
          <a:p>
            <a:r>
              <a:rPr lang="en-US" dirty="0" smtClean="0">
                <a:latin typeface="Avenir Book"/>
                <a:cs typeface="Avenir Book"/>
              </a:rPr>
              <a:t>Clear direction</a:t>
            </a:r>
            <a:endParaRPr lang="en-US" dirty="0">
              <a:latin typeface="Avenir Book"/>
              <a:cs typeface="Avenir Book"/>
            </a:endParaRPr>
          </a:p>
        </p:txBody>
      </p:sp>
    </p:spTree>
    <p:extLst>
      <p:ext uri="{BB962C8B-B14F-4D97-AF65-F5344CB8AC3E}">
        <p14:creationId xmlns:p14="http://schemas.microsoft.com/office/powerpoint/2010/main" val="355954499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6710</TotalTime>
  <Words>252</Words>
  <Application>Microsoft Macintosh PowerPoint</Application>
  <PresentationFormat>On-screen Show (4:3)</PresentationFormat>
  <Paragraphs>40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Critique</vt:lpstr>
      <vt:lpstr>Inspiration</vt:lpstr>
      <vt:lpstr>Inspiration</vt:lpstr>
      <vt:lpstr>Proud of</vt:lpstr>
      <vt:lpstr>Proud of</vt:lpstr>
      <vt:lpstr>Struggles</vt:lpstr>
      <vt:lpstr>Critique</vt:lpstr>
      <vt:lpstr>Business of Fashion: Flow</vt:lpstr>
      <vt:lpstr>Business of Fashion: Flow</vt:lpstr>
      <vt:lpstr>Business of Fashion: Typography</vt:lpstr>
      <vt:lpstr>Business of Fashion: Navigation</vt:lpstr>
      <vt:lpstr>Business of Fashion: Flow</vt:lpstr>
      <vt:lpstr>Spectrum Powderworks: Overall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Bueno</dc:title>
  <dc:creator>Chas Foreman</dc:creator>
  <cp:lastModifiedBy>Chas Foreman</cp:lastModifiedBy>
  <cp:revision>14</cp:revision>
  <dcterms:created xsi:type="dcterms:W3CDTF">2015-07-12T17:29:38Z</dcterms:created>
  <dcterms:modified xsi:type="dcterms:W3CDTF">2015-07-25T17:22:07Z</dcterms:modified>
</cp:coreProperties>
</file>