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4" r:id="rId3"/>
    <p:sldId id="423" r:id="rId4"/>
    <p:sldId id="424" r:id="rId6"/>
    <p:sldId id="425" r:id="rId7"/>
    <p:sldId id="426" r:id="rId8"/>
    <p:sldId id="427" r:id="rId9"/>
    <p:sldId id="428" r:id="rId10"/>
    <p:sldId id="430" r:id="rId11"/>
    <p:sldId id="431" r:id="rId12"/>
    <p:sldId id="432" r:id="rId13"/>
    <p:sldId id="429" r:id="rId14"/>
    <p:sldId id="436" r:id="rId15"/>
    <p:sldId id="437" r:id="rId16"/>
    <p:sldId id="433" r:id="rId17"/>
    <p:sldId id="438" r:id="rId18"/>
    <p:sldId id="434" r:id="rId19"/>
    <p:sldId id="435" r:id="rId20"/>
    <p:sldId id="443" r:id="rId21"/>
    <p:sldId id="442" r:id="rId22"/>
    <p:sldId id="368" r:id="rId23"/>
    <p:sldId id="439" r:id="rId24"/>
    <p:sldId id="44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5" autoAdjust="0"/>
    <p:restoredTop sz="92033" autoAdjust="0"/>
  </p:normalViewPr>
  <p:slideViewPr>
    <p:cSldViewPr>
      <p:cViewPr varScale="1">
        <p:scale>
          <a:sx n="122" d="100"/>
          <a:sy n="122" d="100"/>
        </p:scale>
        <p:origin x="216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  <a:endParaRPr lang="zh-CN" altLang="en-US" sz="2800" b="1" spc="7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735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  <a:endParaRPr kumimoji="1" lang="zh-CN" altLang="en-US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43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 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91630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Babel</a:t>
            </a:r>
            <a:r>
              <a:rPr kumimoji="1" lang="zh-CN" altLang="en-US" sz="2400" dirty="0"/>
              <a:t>：能够将高版本规范代码编译为低版本规范的代码，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 向前兼容旧版浏览器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2931790"/>
            <a:ext cx="560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webpack</a:t>
            </a:r>
            <a:r>
              <a:rPr kumimoji="1" lang="zh-CN" altLang="en-US" sz="2400" dirty="0"/>
              <a:t>：处理不同版本间模块化的区别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全屏显示(16:9)</PresentationFormat>
  <Paragraphs>94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苹方-简</vt:lpstr>
      <vt:lpstr>华文中宋</vt:lpstr>
      <vt:lpstr>Arial</vt:lpstr>
      <vt:lpstr>宋体</vt:lpstr>
      <vt:lpstr>Microsoft YaHei</vt:lpstr>
      <vt:lpstr>宋体</vt:lpstr>
      <vt:lpstr>Arial Unicode MS</vt:lpstr>
      <vt:lpstr>宋体-简</vt:lpstr>
      <vt:lpstr>Calibri</vt:lpstr>
      <vt:lpstr>Helvetica Neue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后模块化时代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test</cp:lastModifiedBy>
  <cp:revision>1433</cp:revision>
  <dcterms:created xsi:type="dcterms:W3CDTF">2020-08-17T08:23:20Z</dcterms:created>
  <dcterms:modified xsi:type="dcterms:W3CDTF">2020-08-17T08:23:20Z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