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4" r:id="rId2"/>
    <p:sldId id="423" r:id="rId3"/>
    <p:sldId id="424" r:id="rId4"/>
    <p:sldId id="451" r:id="rId5"/>
    <p:sldId id="452" r:id="rId6"/>
    <p:sldId id="453" r:id="rId7"/>
    <p:sldId id="454" r:id="rId8"/>
    <p:sldId id="457" r:id="rId9"/>
    <p:sldId id="455" r:id="rId10"/>
    <p:sldId id="456" r:id="rId11"/>
    <p:sldId id="458" r:id="rId12"/>
    <p:sldId id="459" r:id="rId13"/>
    <p:sldId id="465" r:id="rId14"/>
    <p:sldId id="460" r:id="rId15"/>
    <p:sldId id="466" r:id="rId16"/>
    <p:sldId id="461" r:id="rId17"/>
    <p:sldId id="462" r:id="rId18"/>
    <p:sldId id="468" r:id="rId19"/>
    <p:sldId id="467" r:id="rId20"/>
    <p:sldId id="469" r:id="rId21"/>
    <p:sldId id="464" r:id="rId22"/>
    <p:sldId id="368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3" autoAdjust="0"/>
    <p:restoredTop sz="92031" autoAdjust="0"/>
  </p:normalViewPr>
  <p:slideViewPr>
    <p:cSldViewPr>
      <p:cViewPr varScale="1">
        <p:scale>
          <a:sx n="61" d="100"/>
          <a:sy n="61" d="100"/>
        </p:scale>
        <p:origin x="-996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7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发大发按时发送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0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5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/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39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9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/>
              </a:rPr>
              <a:t>配置型表单组件封装</a:t>
            </a:r>
            <a:endParaRPr lang="zh-CN" altLang="en-US" sz="2800" b="1" spc="7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Arial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Arial"/>
                <a:ea typeface="Microsoft YaHei"/>
                <a:sym typeface="Arial"/>
              </a:rPr>
              <a:t>二〇一九年十二月</a:t>
            </a:r>
            <a:endParaRPr lang="en-US" altLang="zh-CN" sz="1600" b="1" dirty="0" smtClean="0">
              <a:solidFill>
                <a:schemeClr val="bg1"/>
              </a:solidFill>
              <a:latin typeface="Arial"/>
              <a:ea typeface="Microsoft YaHe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1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特殊控件封装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37018"/>
            <a:ext cx="4519141" cy="402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9191"/>
            <a:ext cx="31432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8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表</a:t>
            </a:r>
            <a:r>
              <a:rPr lang="zh-CN" altLang="en-US" dirty="0" smtClean="0"/>
              <a:t>单扩展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31590"/>
            <a:ext cx="6984776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条件渲染：</a:t>
            </a:r>
            <a:r>
              <a:rPr lang="en-US" altLang="zh-CN" dirty="0"/>
              <a:t>A</a:t>
            </a:r>
            <a:r>
              <a:rPr lang="zh-CN" altLang="en-US" dirty="0"/>
              <a:t>为某个值时，</a:t>
            </a:r>
            <a:r>
              <a:rPr lang="en-US" altLang="zh-CN" dirty="0"/>
              <a:t>B</a:t>
            </a:r>
            <a:r>
              <a:rPr lang="zh-CN" altLang="en-US" dirty="0"/>
              <a:t>显示；</a:t>
            </a:r>
            <a:r>
              <a:rPr lang="en-US" altLang="zh-CN" dirty="0"/>
              <a:t>A</a:t>
            </a:r>
            <a:r>
              <a:rPr lang="zh-CN" altLang="en-US" dirty="0"/>
              <a:t>不为某个值时，</a:t>
            </a:r>
            <a:r>
              <a:rPr lang="en-US" altLang="zh-CN" dirty="0"/>
              <a:t>B</a:t>
            </a:r>
            <a:r>
              <a:rPr lang="zh-CN" altLang="en-US" dirty="0"/>
              <a:t>不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特定范围取值：</a:t>
            </a:r>
            <a:r>
              <a:rPr lang="en-US" altLang="zh-CN" dirty="0"/>
              <a:t>A</a:t>
            </a:r>
            <a:r>
              <a:rPr lang="zh-CN" altLang="en-US" dirty="0"/>
              <a:t>为某个值时，</a:t>
            </a:r>
            <a:r>
              <a:rPr lang="en-US" altLang="zh-CN" dirty="0"/>
              <a:t>B</a:t>
            </a:r>
            <a:r>
              <a:rPr lang="zh-CN" altLang="en-US" dirty="0"/>
              <a:t>只能在某个限定范围</a:t>
            </a:r>
            <a:r>
              <a:rPr lang="zh-CN" altLang="en-US" dirty="0" smtClean="0"/>
              <a:t>取值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异步</a:t>
            </a:r>
            <a:r>
              <a:rPr lang="zh-CN" altLang="en-US" dirty="0"/>
              <a:t>接口取值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方法透传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4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条件渲染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43558"/>
            <a:ext cx="6984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在配置中增加一个</a:t>
            </a:r>
            <a:r>
              <a:rPr lang="en-US" altLang="zh-CN" dirty="0" err="1" smtClean="0">
                <a:solidFill>
                  <a:srgbClr val="FF0000"/>
                </a:solidFill>
              </a:rPr>
              <a:t>ifRender</a:t>
            </a:r>
            <a:r>
              <a:rPr lang="zh-CN" altLang="en-US" dirty="0" smtClean="0"/>
              <a:t>字段，作为函数返回一个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值</a:t>
            </a:r>
            <a:endParaRPr lang="en-US" altLang="zh-CN" dirty="0"/>
          </a:p>
        </p:txBody>
      </p:sp>
      <p:pic>
        <p:nvPicPr>
          <p:cNvPr id="16386" name="Picture 2" descr="C:\Users\18106763\Documents\SuningImFiles\sn18093256\picRec\201912\2D336537C66669E40212CD6FA4FE1B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176791"/>
            <a:ext cx="3062111" cy="12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31" y="1707921"/>
            <a:ext cx="5751694" cy="216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7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条件渲染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43558"/>
            <a:ext cx="6984776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改写</a:t>
            </a:r>
            <a:r>
              <a:rPr lang="en-US" altLang="zh-CN" b="1" dirty="0" err="1" smtClean="0"/>
              <a:t>configItems</a:t>
            </a:r>
            <a:endParaRPr lang="en-US" altLang="zh-CN" b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" y="1563638"/>
            <a:ext cx="8692609" cy="52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" y="3291830"/>
            <a:ext cx="8692610" cy="137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>
            <a:off x="4356742" y="2355726"/>
            <a:ext cx="4846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特定范围取值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5362" name="Picture 2" descr="C:\Users\18106763\Documents\SuningImFiles\sn18093256\picRec\201912\E7D5DA75CBBF6074928062F00D947A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97963"/>
            <a:ext cx="5832648" cy="394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特定范围取值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9458" name="Picture 2" descr="C:\Users\18106763\Documents\SuningImFiles\sn18093256\picRec\201912\5CA82E99C428A67E268F77973A387D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3872"/>
            <a:ext cx="7181505" cy="29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异步接口取值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43558"/>
            <a:ext cx="357802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方法透传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3315" name="Picture 3" descr="C:\Users\18106763\Documents\SuningImFiles\sn18093256\picRec\201912\5707432EE039CEEEC7BFDCAA4EBA8C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7574"/>
            <a:ext cx="5526116" cy="38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方法透传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37679"/>
            <a:ext cx="4896544" cy="385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方法透传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7574"/>
            <a:ext cx="5745832" cy="375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8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6D06A1-C892-409E-ACA8-FC8F319B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 smtClean="0">
                <a:latin typeface="华文中宋" pitchFamily="2" charset="-122"/>
                <a:ea typeface="华文中宋" pitchFamily="2" charset="-122"/>
                <a:sym typeface="Arial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583" y="987574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配置型表单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自定义组件渲染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7574"/>
            <a:ext cx="6513688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自定义组件渲染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23" y="836447"/>
            <a:ext cx="3314162" cy="397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8406"/>
            <a:ext cx="4184697" cy="399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Arial"/>
                <a:ea typeface="Microsoft YaHei"/>
                <a:sym typeface="Arial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/>
              <a:ea typeface="Microsoft YaHe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1055222"/>
            <a:ext cx="8879922" cy="1502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23" y="3126635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大量的模板代码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表</a:t>
            </a:r>
            <a:r>
              <a:rPr lang="zh-CN" altLang="en-US" dirty="0" smtClean="0"/>
              <a:t>单耦合业务逻辑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基础表单构建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987574"/>
            <a:ext cx="5486400" cy="47879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1644311"/>
            <a:ext cx="3403974" cy="3354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01" y="2035588"/>
            <a:ext cx="3391830" cy="21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组件映射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99542"/>
            <a:ext cx="8807807" cy="12241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维护</a:t>
            </a:r>
            <a:r>
              <a:rPr lang="en-US" altLang="zh-CN" b="1" dirty="0" smtClean="0"/>
              <a:t>type</a:t>
            </a:r>
            <a:r>
              <a:rPr lang="zh-CN" altLang="en-US" b="1" dirty="0" smtClean="0"/>
              <a:t>与组件标签之间的映射关系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09" y="1491630"/>
            <a:ext cx="46101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9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组件封装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08" y="987574"/>
            <a:ext cx="4025502" cy="39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4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组件封装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7172" name="Picture 4" descr="C:\Users\18106763\Documents\SuningImFiles\sn18093256\picRec\201912\3C07FCC8114548B78CB82A38BE883D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4" y="2139703"/>
            <a:ext cx="502057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3" y="1203130"/>
            <a:ext cx="8692609" cy="52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161033"/>
            <a:ext cx="3175325" cy="221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4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组件封装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08" y="987574"/>
            <a:ext cx="4025502" cy="39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特殊控件封装</a:t>
            </a:r>
            <a:endParaRPr lang="zh-CN" altLang="en-US" dirty="0"/>
          </a:p>
        </p:txBody>
      </p:sp>
      <p:pic>
        <p:nvPicPr>
          <p:cNvPr id="8194" name="Picture 2" descr="C:\Users\18106763\Documents\SuningImFiles\sn18093256\picRec\201912\CD9A0C5A4B9F395F02B1645979602A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13231"/>
            <a:ext cx="61626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90004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例如</a:t>
            </a:r>
            <a:r>
              <a:rPr lang="en-US" altLang="zh-CN" b="1" dirty="0" smtClean="0"/>
              <a:t>Select</a:t>
            </a:r>
            <a:r>
              <a:rPr lang="zh-CN" altLang="en-US" b="1" dirty="0" smtClean="0"/>
              <a:t>组件</a:t>
            </a:r>
            <a:endParaRPr lang="zh-CN" altLang="en-US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8921"/>
            <a:ext cx="4007704" cy="333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09" y="1673191"/>
            <a:ext cx="2804027" cy="333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8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c43a442-389f-45b7-bc83-cbc3709368fc}"/>
</p:tagLst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19867</TotalTime>
  <Words>177</Words>
  <Application>Microsoft Office PowerPoint</Application>
  <PresentationFormat>全屏显示(16:9)</PresentationFormat>
  <Paragraphs>116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SUNING PPT模板</vt:lpstr>
      <vt:lpstr>PowerPoint 演示文稿</vt:lpstr>
      <vt:lpstr>目录</vt:lpstr>
      <vt:lpstr>1. 背景</vt:lpstr>
      <vt:lpstr>2.1 基础表单构建</vt:lpstr>
      <vt:lpstr>2.2 组件映射</vt:lpstr>
      <vt:lpstr>2.3 组件封装</vt:lpstr>
      <vt:lpstr>2.3 组件封装</vt:lpstr>
      <vt:lpstr>2.3 组件封装</vt:lpstr>
      <vt:lpstr>2.4 特殊控件封装</vt:lpstr>
      <vt:lpstr>2.4 特殊控件封装</vt:lpstr>
      <vt:lpstr>3 表单扩展</vt:lpstr>
      <vt:lpstr>3.1 条件渲染</vt:lpstr>
      <vt:lpstr>3.1 条件渲染</vt:lpstr>
      <vt:lpstr>3.2 特定范围取值</vt:lpstr>
      <vt:lpstr>3.2 特定范围取值</vt:lpstr>
      <vt:lpstr>3.3 异步接口取值</vt:lpstr>
      <vt:lpstr>3.4 方法透传</vt:lpstr>
      <vt:lpstr>3.4 方法透传</vt:lpstr>
      <vt:lpstr>3.4 方法透传</vt:lpstr>
      <vt:lpstr>4 自定义组件渲染</vt:lpstr>
      <vt:lpstr>4 自定义组件渲染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Windows 用户</cp:lastModifiedBy>
  <cp:revision>1407</cp:revision>
  <dcterms:created xsi:type="dcterms:W3CDTF">2019-03-02T06:47:00Z</dcterms:created>
  <dcterms:modified xsi:type="dcterms:W3CDTF">2019-12-10T09:50:10Z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