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64" r:id="rId2"/>
    <p:sldId id="423" r:id="rId3"/>
    <p:sldId id="424" r:id="rId4"/>
    <p:sldId id="425" r:id="rId5"/>
    <p:sldId id="426" r:id="rId6"/>
    <p:sldId id="427" r:id="rId7"/>
    <p:sldId id="428" r:id="rId8"/>
    <p:sldId id="430" r:id="rId9"/>
    <p:sldId id="431" r:id="rId10"/>
    <p:sldId id="432" r:id="rId11"/>
    <p:sldId id="429" r:id="rId12"/>
    <p:sldId id="436" r:id="rId13"/>
    <p:sldId id="437" r:id="rId14"/>
    <p:sldId id="433" r:id="rId15"/>
    <p:sldId id="438" r:id="rId16"/>
    <p:sldId id="434" r:id="rId17"/>
    <p:sldId id="444" r:id="rId18"/>
    <p:sldId id="443" r:id="rId19"/>
    <p:sldId id="435" r:id="rId20"/>
    <p:sldId id="442" r:id="rId21"/>
    <p:sldId id="368" r:id="rId22"/>
    <p:sldId id="439" r:id="rId23"/>
    <p:sldId id="44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2070" autoAdjust="0"/>
  </p:normalViewPr>
  <p:slideViewPr>
    <p:cSldViewPr>
      <p:cViewPr varScale="1">
        <p:scale>
          <a:sx n="185" d="100"/>
          <a:sy n="185" d="100"/>
        </p:scale>
        <p:origin x="184" y="3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AB4D-9FE0-43C3-AA19-D3ACFE2BF9B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5BFF-71DC-4924-B8E0-9D8932DD87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19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工单2018\12月\集团PPT\最新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2"/>
            <a:ext cx="9155782" cy="51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222186"/>
            <a:ext cx="7644068" cy="34435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71550"/>
            <a:ext cx="8807807" cy="4021874"/>
          </a:xfrm>
          <a:prstGeom prst="rect">
            <a:avLst/>
          </a:prstGeom>
        </p:spPr>
        <p:txBody>
          <a:bodyPr lIns="68580" tIns="34290" rIns="68580" bIns="34290" anchor="t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49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12537"/>
          <a:stretch>
            <a:fillRect/>
          </a:stretch>
        </p:blipFill>
        <p:spPr>
          <a:xfrm>
            <a:off x="2248" y="1265"/>
            <a:ext cx="9139504" cy="5140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9" cstate="screen"/>
          <a:srcRect/>
          <a:stretch>
            <a:fillRect/>
          </a:stretch>
        </p:blipFill>
        <p:spPr bwMode="auto">
          <a:xfrm>
            <a:off x="0" y="1"/>
            <a:ext cx="9144000" cy="59120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7823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7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Arial" panose="020B0604020202090204"/>
              </a:rPr>
              <a:t>前端模块化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536" y="4541227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二〇二〇年八月</a:t>
            </a:r>
            <a:endParaRPr lang="en-US" altLang="zh-CN" sz="1600" b="1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的特点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735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只能运行在 </a:t>
            </a:r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同步加载模块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单例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635646"/>
            <a:ext cx="545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端实现了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适合浏览器运行的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模块化规范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560" y="2492192"/>
            <a:ext cx="663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AMD </a:t>
            </a:r>
            <a:r>
              <a:rPr lang="zh-CN" altLang="en-US" dirty="0"/>
              <a:t>全称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，意为 </a:t>
            </a:r>
            <a:r>
              <a:rPr lang="zh-CN" altLang="en-US" dirty="0">
                <a:solidFill>
                  <a:srgbClr val="FF0000"/>
                </a:solidFill>
              </a:rPr>
              <a:t>异步的模块定义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75506"/>
            <a:ext cx="5943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58863"/>
            <a:ext cx="7920880" cy="634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81" y="1917482"/>
            <a:ext cx="3024336" cy="3003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2351219"/>
            <a:ext cx="28448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CN" altLang="en-US" dirty="0"/>
              <a:t> 的特点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106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运行在 浏览器 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异步加载模块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需要依赖相关的 </a:t>
            </a:r>
            <a:r>
              <a:rPr kumimoji="1" lang="en-US" altLang="zh-CN" sz="2400" dirty="0"/>
              <a:t>AMD</a:t>
            </a:r>
            <a:r>
              <a:rPr kumimoji="1" lang="zh-CN" altLang="en-US" sz="2400" dirty="0"/>
              <a:t> 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790708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同时兼容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规范的 </a:t>
            </a:r>
            <a:r>
              <a:rPr kumimoji="1" lang="en-US" altLang="zh-CN" dirty="0"/>
              <a:t>UMD</a:t>
            </a:r>
            <a:r>
              <a:rPr kumimoji="1" lang="zh-CN" altLang="en-US" dirty="0"/>
              <a:t> 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15" y="1318812"/>
            <a:ext cx="6624736" cy="36025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8115" y="844297"/>
            <a:ext cx="51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之后，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有了语言层面的模块化语法与关键字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8115" y="1385585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export</a:t>
            </a:r>
            <a:r>
              <a:rPr kumimoji="1" lang="zh-CN" altLang="en-US" dirty="0"/>
              <a:t> 两个关键字对模块进行导入和导出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04978"/>
            <a:ext cx="5472608" cy="29311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570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静态化</a:t>
            </a:r>
            <a:r>
              <a:rPr lang="zh-CN" altLang="en-US" dirty="0"/>
              <a:t>设计思想，编译时就能确定模块的依赖关系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2F0070-A639-6948-BE30-F81BE95F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463376"/>
            <a:ext cx="4680520" cy="32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16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加载机制，</a:t>
            </a:r>
            <a:r>
              <a:rPr lang="en-US" altLang="zh-CN" dirty="0" err="1"/>
              <a:t>CommonJS</a:t>
            </a:r>
            <a:r>
              <a:rPr lang="zh-CN" altLang="en-US" dirty="0"/>
              <a:t> 与 </a:t>
            </a:r>
            <a:r>
              <a:rPr lang="en-US" altLang="zh-CN" dirty="0"/>
              <a:t>AMD</a:t>
            </a:r>
            <a:r>
              <a:rPr lang="zh-CN" altLang="en-US" dirty="0"/>
              <a:t> 是值拷贝，</a:t>
            </a:r>
            <a:r>
              <a:rPr lang="en-US" altLang="zh-CN" dirty="0"/>
              <a:t>ESM</a:t>
            </a:r>
            <a:r>
              <a:rPr lang="zh-CN" altLang="en-US" dirty="0"/>
              <a:t> 为值引用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1385992"/>
            <a:ext cx="4699000" cy="350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589423"/>
            <a:ext cx="5472608" cy="309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31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ES Module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语⾔层⾯</a:t>
            </a:r>
            <a:r>
              <a:rPr lang="zh-CN" altLang="en-US" dirty="0"/>
              <a:t>的新增导⼊导出关键词与语法的规范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26" y="1378448"/>
            <a:ext cx="6235148" cy="3542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0" dirty="0">
                <a:latin typeface="华文中宋" pitchFamily="2" charset="-122"/>
                <a:ea typeface="华文中宋" pitchFamily="2" charset="-122"/>
                <a:sym typeface="Arial" panose="020B0604020202090204"/>
              </a:rPr>
              <a:t>目录</a:t>
            </a:r>
            <a:endParaRPr lang="zh-CN" altLang="en-US" sz="2000" b="0" dirty="0"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15566"/>
            <a:ext cx="813690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开发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后模块化时代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后模块化时代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3634" y="7309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Babel</a:t>
            </a:r>
            <a:r>
              <a:rPr kumimoji="1" lang="zh-CN" altLang="en-US" dirty="0">
                <a:latin typeface="+mn-ea"/>
              </a:rPr>
              <a:t>：能够将高版本规范代码编译为低版本规范的代码，向前兼容旧版浏览器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365852-6730-8045-A89A-A47D6368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8" y="1992726"/>
            <a:ext cx="7870863" cy="22352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4D75F2-E4F9-4F47-A623-043B06F257C7}"/>
              </a:ext>
            </a:extLst>
          </p:cNvPr>
          <p:cNvSpPr txBox="1"/>
          <p:nvPr/>
        </p:nvSpPr>
        <p:spPr>
          <a:xfrm>
            <a:off x="353634" y="1113537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webpack</a:t>
            </a:r>
            <a:r>
              <a:rPr kumimoji="1" lang="zh-CN" altLang="en-US" dirty="0">
                <a:latin typeface="+mn-ea"/>
              </a:rPr>
              <a:t>：处理不同环境模块化的区别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84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Thank  You </a:t>
            </a:r>
            <a:endParaRPr lang="zh-CN" altLang="en-US" sz="5400" b="1" spc="700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7524" y="992550"/>
            <a:ext cx="635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WEB</a:t>
            </a:r>
            <a:r>
              <a:rPr kumimoji="1" lang="zh-CN" altLang="en-US" sz="2400" dirty="0">
                <a:latin typeface="+mj-ea"/>
                <a:ea typeface="+mj-ea"/>
              </a:rPr>
              <a:t> 开发的早期，通过多个 </a:t>
            </a:r>
            <a:r>
              <a:rPr kumimoji="1" lang="en-US" altLang="zh-CN" sz="2400" dirty="0">
                <a:latin typeface="+mj-ea"/>
                <a:ea typeface="+mj-ea"/>
              </a:rPr>
              <a:t>script</a:t>
            </a:r>
            <a:r>
              <a:rPr kumimoji="1" lang="zh-CN" altLang="en-US" sz="2400" dirty="0">
                <a:latin typeface="+mj-ea"/>
                <a:ea typeface="+mj-ea"/>
              </a:rPr>
              <a:t> 标签加载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880222"/>
            <a:ext cx="8244916" cy="1939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63638"/>
            <a:ext cx="6614147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</a:t>
            </a:r>
            <a:r>
              <a:rPr lang="zh-CN" altLang="en-US" dirty="0"/>
              <a:t> 标签的问题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7618" y="1491630"/>
            <a:ext cx="7721600" cy="250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所有的 </a:t>
            </a:r>
            <a:r>
              <a:rPr kumimoji="1" lang="en-US" altLang="zh-CN" sz="2000" dirty="0"/>
              <a:t>JS</a:t>
            </a:r>
            <a:r>
              <a:rPr kumimoji="1" lang="zh-CN" altLang="en-US" sz="2000" dirty="0"/>
              <a:t> 变量处在同一个 </a:t>
            </a:r>
            <a:r>
              <a:rPr kumimoji="1" lang="zh-CN" altLang="en-US" sz="2000" dirty="0">
                <a:solidFill>
                  <a:srgbClr val="FF0000"/>
                </a:solidFill>
              </a:rPr>
              <a:t>全局作用域 </a:t>
            </a:r>
            <a:r>
              <a:rPr kumimoji="1" lang="zh-CN" altLang="en-US" sz="2000" dirty="0"/>
              <a:t>下，导致作用域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变量提升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模块之间的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依赖关系</a:t>
            </a:r>
            <a:r>
              <a:rPr lang="zh-CN" altLang="en-US" sz="2000" dirty="0">
                <a:sym typeface="+mn-ea"/>
              </a:rPr>
              <a:t>不够清晰</a:t>
            </a:r>
            <a:endParaRPr lang="zh-CN" altLang="en-US" sz="2000" dirty="0"/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额外需要关注脚本的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加载顺序</a:t>
            </a:r>
            <a:r>
              <a:rPr lang="zh-CN" altLang="en-US" sz="2000" dirty="0">
                <a:sym typeface="+mn-ea"/>
              </a:rPr>
              <a:t>，需要手动维护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53" y="238696"/>
            <a:ext cx="7644068" cy="344357"/>
          </a:xfrm>
        </p:spPr>
        <p:txBody>
          <a:bodyPr/>
          <a:lstStyle/>
          <a:p>
            <a:r>
              <a:rPr lang="zh-CN" altLang="en-US" dirty="0"/>
              <a:t>模块化的概念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8712968" cy="12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每个模块有自己的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变量作用域</a:t>
            </a:r>
            <a:r>
              <a:rPr kumimoji="1" lang="zh-CN" altLang="en-US" sz="2000" dirty="0"/>
              <a:t>，模块间的内部变量不冲突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模块之间有相互 </a:t>
            </a:r>
            <a:r>
              <a:rPr kumimoji="1" lang="zh-CN" altLang="en-US" sz="2000" dirty="0">
                <a:solidFill>
                  <a:srgbClr val="FF0000"/>
                </a:solidFill>
              </a:rPr>
              <a:t>导入和导出 </a:t>
            </a:r>
            <a:r>
              <a:rPr kumimoji="1" lang="zh-CN" altLang="en-US" sz="2000" dirty="0"/>
              <a:t>的方法，保证彼此之间的 </a:t>
            </a:r>
            <a:r>
              <a:rPr kumimoji="1" lang="zh-CN" altLang="en-US" sz="2000" dirty="0">
                <a:solidFill>
                  <a:srgbClr val="FF0000"/>
                </a:solidFill>
              </a:rPr>
              <a:t>依赖 </a:t>
            </a:r>
            <a:r>
              <a:rPr kumimoji="1" lang="zh-CN" altLang="en-US" sz="2000" dirty="0"/>
              <a:t>关系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485" y="98757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环境实现了 </a:t>
            </a:r>
            <a:r>
              <a:rPr kumimoji="1" lang="en-US" altLang="zh-CN" sz="2400" dirty="0" err="1"/>
              <a:t>CommonJS</a:t>
            </a:r>
            <a:r>
              <a:rPr kumimoji="1" lang="zh-CN" altLang="en-US" sz="2400" dirty="0"/>
              <a:t> 模块化规范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6485" y="1635646"/>
            <a:ext cx="8454687" cy="7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每个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文件都是一个模块（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每个模块内部可以使用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module.exports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对象来对模块进行导入和导出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2518342"/>
            <a:ext cx="6696744" cy="2176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99" y="775988"/>
            <a:ext cx="5639401" cy="4145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7614"/>
            <a:ext cx="5675855" cy="30215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656" y="843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执行结果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364</Words>
  <Application>Microsoft Macintosh PowerPoint</Application>
  <PresentationFormat>全屏显示(16:9)</PresentationFormat>
  <Paragraphs>74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华文中宋</vt:lpstr>
      <vt:lpstr>宋体</vt:lpstr>
      <vt:lpstr>微软雅黑</vt:lpstr>
      <vt:lpstr>Arial</vt:lpstr>
      <vt:lpstr>Calibri</vt:lpstr>
      <vt:lpstr>SUNING PPT模板</vt:lpstr>
      <vt:lpstr>PowerPoint 演示文稿</vt:lpstr>
      <vt:lpstr>目录</vt:lpstr>
      <vt:lpstr>scritp 标签引入</vt:lpstr>
      <vt:lpstr>scritp 标签引入</vt:lpstr>
      <vt:lpstr>script 标签的问题</vt:lpstr>
      <vt:lpstr>模块化的概念</vt:lpstr>
      <vt:lpstr>CommonJS</vt:lpstr>
      <vt:lpstr>CommonJS</vt:lpstr>
      <vt:lpstr>CommonJS</vt:lpstr>
      <vt:lpstr>CommonJS的特点</vt:lpstr>
      <vt:lpstr>AMD</vt:lpstr>
      <vt:lpstr>AMD</vt:lpstr>
      <vt:lpstr>AMD</vt:lpstr>
      <vt:lpstr>AMD 的特点</vt:lpstr>
      <vt:lpstr>UMD</vt:lpstr>
      <vt:lpstr>ES Module</vt:lpstr>
      <vt:lpstr>ES Module</vt:lpstr>
      <vt:lpstr>ES Module</vt:lpstr>
      <vt:lpstr>ES Module</vt:lpstr>
      <vt:lpstr>后模块化时代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Microsoft Office User</cp:lastModifiedBy>
  <cp:revision>1436</cp:revision>
  <dcterms:created xsi:type="dcterms:W3CDTF">2020-08-17T08:23:20Z</dcterms:created>
  <dcterms:modified xsi:type="dcterms:W3CDTF">2020-08-18T15:51:04Z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