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8F58-E454-DA4D-8515-98BD118A2A8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6893-36B9-3A48-B223-7D48A8EF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8F58-E454-DA4D-8515-98BD118A2A8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6893-36B9-3A48-B223-7D48A8EF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9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8F58-E454-DA4D-8515-98BD118A2A8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6893-36B9-3A48-B223-7D48A8EF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5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8F58-E454-DA4D-8515-98BD118A2A8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6893-36B9-3A48-B223-7D48A8EF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2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8F58-E454-DA4D-8515-98BD118A2A8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6893-36B9-3A48-B223-7D48A8EF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8F58-E454-DA4D-8515-98BD118A2A8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6893-36B9-3A48-B223-7D48A8EF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8F58-E454-DA4D-8515-98BD118A2A8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6893-36B9-3A48-B223-7D48A8EF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8F58-E454-DA4D-8515-98BD118A2A8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6893-36B9-3A48-B223-7D48A8EF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8F58-E454-DA4D-8515-98BD118A2A8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6893-36B9-3A48-B223-7D48A8EF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8F58-E454-DA4D-8515-98BD118A2A8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6893-36B9-3A48-B223-7D48A8EF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0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8F58-E454-DA4D-8515-98BD118A2A8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6893-36B9-3A48-B223-7D48A8EF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F8F58-E454-DA4D-8515-98BD118A2A8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6893-36B9-3A48-B223-7D48A8EF7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1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1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2017-02-22T10:44:46Z</dcterms:created>
  <dcterms:modified xsi:type="dcterms:W3CDTF">2017-02-22T10:45:00Z</dcterms:modified>
</cp:coreProperties>
</file>