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57" r:id="rId51"/>
    <p:sldId id="702" r:id="rId52"/>
    <p:sldId id="700" r:id="rId53"/>
    <p:sldId id="758" r:id="rId54"/>
    <p:sldId id="761" r:id="rId55"/>
    <p:sldId id="701" r:id="rId56"/>
    <p:sldId id="7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1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transpose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19820</TotalTime>
  <Words>3291</Words>
  <Application>Microsoft Office PowerPoint</Application>
  <PresentationFormat>Widescreen</PresentationFormat>
  <Paragraphs>470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Principle Component Decomposition</vt:lpstr>
      <vt:lpstr>Singular Value Decomposition 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Least Squares for the linear model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834</cp:revision>
  <dcterms:created xsi:type="dcterms:W3CDTF">2020-07-25T22:15:22Z</dcterms:created>
  <dcterms:modified xsi:type="dcterms:W3CDTF">2022-03-07T22:22:08Z</dcterms:modified>
</cp:coreProperties>
</file>