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397" r:id="rId26"/>
    <p:sldId id="401" r:id="rId27"/>
    <p:sldId id="406" r:id="rId28"/>
    <p:sldId id="410" r:id="rId29"/>
    <p:sldId id="411" r:id="rId30"/>
    <p:sldId id="412" r:id="rId31"/>
    <p:sldId id="398" r:id="rId32"/>
    <p:sldId id="402" r:id="rId33"/>
    <p:sldId id="407" r:id="rId34"/>
    <p:sldId id="413" r:id="rId35"/>
    <p:sldId id="399" r:id="rId36"/>
    <p:sldId id="408" r:id="rId37"/>
    <p:sldId id="414" r:id="rId38"/>
    <p:sldId id="400" r:id="rId39"/>
    <p:sldId id="403" r:id="rId40"/>
    <p:sldId id="404" r:id="rId41"/>
    <p:sldId id="405" r:id="rId42"/>
    <p:sldId id="4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Homogeneous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  <a:blipFill>
                <a:blip r:embed="rId2"/>
                <a:stretch>
                  <a:fillRect l="-2734" t="-1923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- shape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76" y="1012197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76" y="1012197"/>
                <a:ext cx="11458524" cy="5705610"/>
              </a:xfrm>
              <a:blipFill>
                <a:blip r:embed="rId2"/>
                <a:stretch>
                  <a:fillRect l="-1064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model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11" imgW="863225" imgH="215806" progId="Equation.3">
                  <p:embed/>
                </p:oleObj>
              </mc:Choice>
              <mc:Fallback>
                <p:oleObj name="Equation" r:id="rId11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 in Europe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1777</Words>
  <Application>Microsoft Office PowerPoint</Application>
  <PresentationFormat>Widescreen</PresentationFormat>
  <Paragraphs>397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236</cp:revision>
  <dcterms:created xsi:type="dcterms:W3CDTF">2022-01-24T17:07:03Z</dcterms:created>
  <dcterms:modified xsi:type="dcterms:W3CDTF">2022-03-23T23:45:38Z</dcterms:modified>
</cp:coreProperties>
</file>