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0" r:id="rId65"/>
    <p:sldId id="491" r:id="rId66"/>
    <p:sldId id="492" r:id="rId67"/>
    <p:sldId id="48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3" d="100"/>
          <a:sy n="83" d="100"/>
        </p:scale>
        <p:origin x="55"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4/16/2022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4/16/2022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4/16/2022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161" name="Title 1">
            <a:extLst>
              <a:ext uri="{FF2B5EF4-FFF2-40B4-BE49-F238E27FC236}">
                <a16:creationId xmlns:a16="http://schemas.microsoft.com/office/drawing/2014/main" id="{E1546780-72A4-427D-BFE0-B433E0D7CBF4}"/>
              </a:ext>
            </a:extLst>
          </p:cNvPr>
          <p:cNvSpPr txBox="1">
            <a:spLocks/>
          </p:cNvSpPr>
          <p:nvPr/>
        </p:nvSpPr>
        <p:spPr>
          <a:xfrm>
            <a:off x="296477" y="481238"/>
            <a:ext cx="11903845" cy="68361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a:latin typeface="Segoe"/>
              </a:rPr>
              <a:t>Convolutional Neural Networks</a:t>
            </a:r>
            <a:endParaRPr lang="en-US" sz="4000" dirty="0">
              <a:latin typeface="Segoe"/>
            </a:endParaRP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18131</TotalTime>
  <Words>2565</Words>
  <Application>Microsoft Office PowerPoint</Application>
  <PresentationFormat>Widescreen</PresentationFormat>
  <Paragraphs>506</Paragraphs>
  <Slides>64</Slides>
  <Notes>49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649</cp:revision>
  <cp:lastPrinted>2019-03-15T21:07:42Z</cp:lastPrinted>
  <dcterms:created xsi:type="dcterms:W3CDTF">2013-02-15T23:12:42Z</dcterms:created>
  <dcterms:modified xsi:type="dcterms:W3CDTF">2022-04-16T19:36:31Z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