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75" r:id="rId2"/>
    <p:sldId id="260" r:id="rId3"/>
    <p:sldId id="377" r:id="rId4"/>
    <p:sldId id="393" r:id="rId5"/>
    <p:sldId id="276" r:id="rId6"/>
    <p:sldId id="381" r:id="rId7"/>
    <p:sldId id="380" r:id="rId8"/>
    <p:sldId id="382" r:id="rId9"/>
    <p:sldId id="379" r:id="rId10"/>
    <p:sldId id="378" r:id="rId11"/>
    <p:sldId id="376" r:id="rId12"/>
    <p:sldId id="384" r:id="rId13"/>
    <p:sldId id="383" r:id="rId14"/>
    <p:sldId id="385" r:id="rId15"/>
    <p:sldId id="386" r:id="rId16"/>
    <p:sldId id="387" r:id="rId17"/>
    <p:sldId id="394" r:id="rId18"/>
    <p:sldId id="388" r:id="rId19"/>
    <p:sldId id="389" r:id="rId20"/>
    <p:sldId id="390" r:id="rId21"/>
    <p:sldId id="415" r:id="rId22"/>
    <p:sldId id="395" r:id="rId23"/>
    <p:sldId id="392" r:id="rId24"/>
    <p:sldId id="396" r:id="rId25"/>
    <p:sldId id="397" r:id="rId26"/>
    <p:sldId id="401" r:id="rId27"/>
    <p:sldId id="406" r:id="rId28"/>
    <p:sldId id="410" r:id="rId29"/>
    <p:sldId id="411" r:id="rId30"/>
    <p:sldId id="412" r:id="rId31"/>
    <p:sldId id="398" r:id="rId32"/>
    <p:sldId id="402" r:id="rId33"/>
    <p:sldId id="407" r:id="rId34"/>
    <p:sldId id="413" r:id="rId35"/>
    <p:sldId id="399" r:id="rId36"/>
    <p:sldId id="408" r:id="rId37"/>
    <p:sldId id="414" r:id="rId38"/>
    <p:sldId id="400" r:id="rId39"/>
    <p:sldId id="403" r:id="rId40"/>
    <p:sldId id="404" r:id="rId41"/>
    <p:sldId id="405" r:id="rId42"/>
    <p:sldId id="40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Cartesian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cartesian coordinates </a:t>
                </a:r>
                <a:r>
                  <a:rPr lang="en-US" dirty="0"/>
                  <a:t>to represent camera model</a:t>
                </a:r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pPr lvl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1" dirty="0"/>
                  <a:t>Translation transformation,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Intrinsic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becomes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How to construct the 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an image plane?  </a:t>
            </a:r>
          </a:p>
          <a:p>
            <a:r>
              <a:rPr lang="en-US" dirty="0"/>
              <a:t>Must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785398"/>
            <a:ext cx="10515600" cy="5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2837065">
            <a:off x="1258686" y="153095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FEA639E-E7D6-4797-A84E-AD3C13C61A70}"/>
              </a:ext>
            </a:extLst>
          </p:cNvPr>
          <p:cNvSpPr/>
          <p:nvPr/>
        </p:nvSpPr>
        <p:spPr>
          <a:xfrm rot="9167824">
            <a:off x="1406477" y="155046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59913-7300-4E5E-83EE-2EADFCE6A7FA}"/>
              </a:ext>
            </a:extLst>
          </p:cNvPr>
          <p:cNvSpPr/>
          <p:nvPr/>
        </p:nvSpPr>
        <p:spPr>
          <a:xfrm>
            <a:off x="2531920" y="3383106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4761-0A26-4496-B748-2CE87DFAC410}"/>
              </a:ext>
            </a:extLst>
          </p:cNvPr>
          <p:cNvSpPr txBox="1"/>
          <p:nvPr/>
        </p:nvSpPr>
        <p:spPr>
          <a:xfrm>
            <a:off x="2354991" y="2868536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618590" y="445322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B6C32-5033-4EF6-8D62-2F16A72DA8C2}"/>
              </a:ext>
            </a:extLst>
          </p:cNvPr>
          <p:cNvCxnSpPr>
            <a:cxnSpLocks/>
          </p:cNvCxnSpPr>
          <p:nvPr/>
        </p:nvCxnSpPr>
        <p:spPr>
          <a:xfrm flipV="1">
            <a:off x="2809215" y="455800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C937E-5F0B-4C1E-AC72-CE8E0060833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02840" y="1897282"/>
            <a:ext cx="2367111" cy="38009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3A917-9D89-4A0F-8CBA-C39DADA7B57F}"/>
              </a:ext>
            </a:extLst>
          </p:cNvPr>
          <p:cNvCxnSpPr>
            <a:cxnSpLocks/>
          </p:cNvCxnSpPr>
          <p:nvPr/>
        </p:nvCxnSpPr>
        <p:spPr>
          <a:xfrm flipH="1" flipV="1">
            <a:off x="1747105" y="1678207"/>
            <a:ext cx="1991539" cy="4189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BFFC56E-F7E4-4B61-84FD-466B651E71B1}"/>
              </a:ext>
            </a:extLst>
          </p:cNvPr>
          <p:cNvSpPr/>
          <p:nvPr/>
        </p:nvSpPr>
        <p:spPr>
          <a:xfrm>
            <a:off x="1662223" y="449732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ACF9B9-F0FB-446F-AA4B-E8A7073BE85C}"/>
              </a:ext>
            </a:extLst>
          </p:cNvPr>
          <p:cNvSpPr/>
          <p:nvPr/>
        </p:nvSpPr>
        <p:spPr>
          <a:xfrm>
            <a:off x="3253190" y="460275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8FBDA-B700-4876-ABB3-B8A0308F1878}"/>
              </a:ext>
            </a:extLst>
          </p:cNvPr>
          <p:cNvSpPr txBox="1"/>
          <p:nvPr/>
        </p:nvSpPr>
        <p:spPr>
          <a:xfrm>
            <a:off x="1567856" y="453996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BE19C-213C-406D-B70E-46D531DCC153}"/>
              </a:ext>
            </a:extLst>
          </p:cNvPr>
          <p:cNvSpPr txBox="1"/>
          <p:nvPr/>
        </p:nvSpPr>
        <p:spPr>
          <a:xfrm>
            <a:off x="2966283" y="462306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735B4-8095-4308-981B-2A5BF629C4B4}"/>
              </a:ext>
            </a:extLst>
          </p:cNvPr>
          <p:cNvSpPr txBox="1"/>
          <p:nvPr/>
        </p:nvSpPr>
        <p:spPr>
          <a:xfrm>
            <a:off x="3275913" y="402289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D8E1D-5F8F-4ED6-A37E-4FDDC7239B90}"/>
              </a:ext>
            </a:extLst>
          </p:cNvPr>
          <p:cNvSpPr txBox="1"/>
          <p:nvPr/>
        </p:nvSpPr>
        <p:spPr>
          <a:xfrm>
            <a:off x="274196" y="392634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AEC48-CF90-4FB1-81D1-1E2F36AE2097}"/>
              </a:ext>
            </a:extLst>
          </p:cNvPr>
          <p:cNvSpPr txBox="1"/>
          <p:nvPr/>
        </p:nvSpPr>
        <p:spPr>
          <a:xfrm>
            <a:off x="3529244" y="515200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F5A48-47A7-443B-BFB1-9FC80EF1309C}"/>
              </a:ext>
            </a:extLst>
          </p:cNvPr>
          <p:cNvSpPr txBox="1"/>
          <p:nvPr/>
        </p:nvSpPr>
        <p:spPr>
          <a:xfrm>
            <a:off x="1371205" y="508949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115062" y="1565801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262853" y="1585306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8386767" y="26228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209838" y="210827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7474966" y="4488071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8665591" y="4592846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059216" y="1511509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027900" y="1486429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7518599" y="4532163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109566" y="463760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7424232" y="457481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8822659" y="4657905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132289" y="4057740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130572" y="3961184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385620" y="518684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206495" y="5170247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821519" y="6024533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Mislocated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misalignment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6778807" y="6064770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alignment</a:t>
            </a:r>
          </a:p>
        </p:txBody>
      </p:sp>
    </p:spTree>
    <p:extLst>
      <p:ext uri="{BB962C8B-B14F-4D97-AF65-F5344CB8AC3E}">
        <p14:creationId xmlns:p14="http://schemas.microsoft.com/office/powerpoint/2010/main" val="24151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</a:t>
                </a:r>
                <a:r>
                  <a:rPr lang="en-US" dirty="0" err="1"/>
                  <a:t>coordiantes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684069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684069" cy="5390719"/>
              </a:xfrm>
              <a:blipFill>
                <a:blip r:embed="rId2"/>
                <a:stretch>
                  <a:fillRect l="-2734" t="-1923" r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88416" y="4444499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6388416" y="4444499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819194" y="4968078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dirty="0"/>
              <a:t>Stitching images together</a:t>
            </a:r>
          </a:p>
          <a:p>
            <a:r>
              <a:rPr lang="en-US" dirty="0"/>
              <a:t>3D vision and stereo vision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- shape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</a:t>
                </a:r>
                <a:r>
                  <a:rPr lang="en-US" dirty="0" err="1"/>
                  <a:t>coordiantes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476" y="1012197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476" y="1012197"/>
                <a:ext cx="11458524" cy="5705610"/>
              </a:xfrm>
              <a:blipFill>
                <a:blip r:embed="rId2"/>
                <a:stretch>
                  <a:fillRect l="-1064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rotation, scale 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nothing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Solving this problem requires a model for the cameras</a:t>
            </a:r>
          </a:p>
          <a:p>
            <a:r>
              <a:rPr lang="en-US" dirty="0"/>
              <a:t>Solve system of model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Matching points 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" name="Equation" r:id="rId5" imgW="190335" imgH="215713" progId="Equation.3">
                    <p:embed/>
                  </p:oleObj>
                </mc:Choice>
                <mc:Fallback>
                  <p:oleObj name="Equation" r:id="rId5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0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Equation" r:id="rId11" imgW="863225" imgH="215806" progId="Equation.3">
                  <p:embed/>
                </p:oleObj>
              </mc:Choice>
              <mc:Fallback>
                <p:oleObj name="Equation" r:id="rId11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described by Chinese Mozi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 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  <a:p>
                <a:r>
                  <a:rPr lang="en-US" dirty="0"/>
                  <a:t>Image projected on side of chamber opposite hole</a:t>
                </a:r>
              </a:p>
              <a:p>
                <a:r>
                  <a:rPr lang="en-US" dirty="0"/>
                  <a:t>Use cartesian coordinates on the image plane</a:t>
                </a:r>
              </a:p>
              <a:p>
                <a:r>
                  <a:rPr lang="en-US" dirty="0"/>
                  <a:t>Pin hole is the origin of the coordinate system</a:t>
                </a:r>
              </a:p>
              <a:p>
                <a:r>
                  <a:rPr lang="en-US" dirty="0"/>
                  <a:t>Transform from real-world coordinates to image plane coordinates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964247"/>
            <a:ext cx="8854912" cy="1993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958200" y="4054128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x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y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6111</TotalTime>
  <Words>1720</Words>
  <Application>Microsoft Office PowerPoint</Application>
  <PresentationFormat>Widescreen</PresentationFormat>
  <Paragraphs>393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Open Sans</vt:lpstr>
      <vt:lpstr>Script MT Bold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</vt:lpstr>
      <vt:lpstr>Homogenous Coordinates for Images</vt:lpstr>
      <vt:lpstr>Pinhole Camera</vt:lpstr>
      <vt:lpstr>Coordinate System for Pinhole Camera</vt:lpstr>
      <vt:lpstr>Pinhole Camera Model</vt:lpstr>
      <vt:lpstr>Cartesian Coordinates for Images</vt:lpstr>
      <vt:lpstr>Transformations for Camera Model</vt:lpstr>
      <vt:lpstr>Transformations for Camera Model</vt:lpstr>
      <vt:lpstr>Transformations for Camera Model</vt:lpstr>
      <vt:lpstr>Transformations for Camera Model</vt:lpstr>
      <vt:lpstr>Homogenous Coordinates</vt:lpstr>
      <vt:lpstr>Pinhole Camera Model</vt:lpstr>
      <vt:lpstr>Homogenous Coordinates</vt:lpstr>
      <vt:lpstr>Homogenous Coordinates</vt:lpstr>
      <vt:lpstr>Homogenous Coordinates</vt:lpstr>
      <vt:lpstr>Transformations for Camera Model</vt:lpstr>
      <vt:lpstr>Pinhole Camera Model in Homogeneous Coordinates</vt:lpstr>
      <vt:lpstr>Stereo Vision Problem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 Problems  </vt:lpstr>
      <vt:lpstr>Projective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 Elston</cp:lastModifiedBy>
  <cp:revision>228</cp:revision>
  <dcterms:created xsi:type="dcterms:W3CDTF">2022-01-24T17:07:03Z</dcterms:created>
  <dcterms:modified xsi:type="dcterms:W3CDTF">2022-03-01T04:20:51Z</dcterms:modified>
</cp:coreProperties>
</file>