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02A5-968C-42FD-889A-846404E8D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9EAA5-76F7-4767-9793-FCA21D65E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B6EA-6C4F-42F9-A276-609C5601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8EE2F-F2EC-44C2-A8E4-6235125D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B402-9F90-457A-9926-C0935B0D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0761-B4F8-4315-B81B-DE7FB557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14260-92E6-423A-8DBF-F78FFF9CF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A7BFD-BB34-4964-9ED3-40A412AD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5554-9020-437A-8C8D-BBD8DDC88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DA5F4-4A9B-458B-863E-BE7AE475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8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439BD-0E85-4F5B-BE5C-B777C11F5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3AA8-62A8-4355-81BE-1CEEB0550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51603-5429-4FDD-9A78-4288D0553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E936A-FFF7-4A85-A61A-175B202C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DCC35-252F-4FE5-B074-A2F47F707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7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3CBA1-EFFD-4062-927B-583EDE973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CF7E-9E48-41BF-ADD7-98971F7A2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D747-0A8D-40D3-8ADC-E52719C3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D4EF1-3194-4DDA-BB19-4D2DB1FB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174CD-BEBC-48E4-B858-932BB1CB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7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7ABAE-352C-41EC-BF01-F2859458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CCFB3-3FBF-44C1-834E-05E28961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2008C-4297-4B97-9684-7D21FF6E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2A8D6-170B-4057-8160-12530A5D2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1458-98BC-43FA-9024-E83DA910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5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B3EB-D37C-435E-ABBA-79426422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017E-A419-4D38-9101-4C28E63D8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7EF3D-02E4-49A2-B9B6-B41765FBA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B3955-B1F0-4959-86FF-407DF63A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9B720-E602-402C-B491-5B14DC31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64757-B87B-48C9-8B54-B3CC7766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7E24-45BA-4875-8431-6AD3F7E7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A54FD-EA34-466B-9187-5A4736182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98539-9DEE-4252-8952-997870D5E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CF027-1F2E-489F-83C0-CDFDA819E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CD0FB-49DE-4797-BBF7-4B7149935B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D9655-D9EE-42E3-871B-1D67A33E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BED20-BD1F-4358-9FFE-A77F07CA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985A7-9B36-4329-9260-5DC3C04D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00E7-C7CA-4FB4-91CD-3FE4F291C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9BB1E-EA62-4C8A-8176-25BD1E30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4DB325-7C3A-481A-B4B0-0CCE5AF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8EF3A-B484-4502-AF31-BCB59BE5B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0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C595F-1DE2-4F9B-8A2D-0A2C3C04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F292BA-547A-4F7D-82C7-30D8ADD6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BABA3-628F-4E8C-8737-F468D3869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2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8EB7-2680-4E63-8A19-CA533444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BAC8-8B13-400E-B7AC-9FEDA4CA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EA033-73F4-46B5-A88B-19D0DC2D7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AC50E-9356-4551-828D-F11C6B6C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53C09-5B56-4B6C-8352-74191E6F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C1824-40CA-4171-ABF5-3505C6FF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1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57C2E-0E3E-4101-82CF-6A0D0296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DCC37-D631-4641-8EB7-3F2CEC653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C4610-5E41-4948-BE1A-CE5F9FEE5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80E78-A760-44BC-BD2F-1D03080D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D256-BE8F-44B5-8355-D9BC5AE7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7C959-9631-45D6-9E48-63B2F6B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3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50062-0252-4635-B201-FF44340B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0C91B-A94D-4146-A610-BF194EA6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21C04-CE7D-419A-9649-96DFDD1B4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605C-0F07-45A9-BBB6-C08A3291F052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9D68C-3ED0-4270-A32B-81B69C6D1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419C-93BE-4A2C-8ACC-A65787D86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6B1B-792C-4D57-8378-4C0683CA1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1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5B56E098-E5EF-491C-923D-8B3B7D88E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84" y="4176128"/>
            <a:ext cx="4570124" cy="2488284"/>
          </a:xfrm>
          <a:prstGeom prst="rect">
            <a:avLst/>
          </a:prstGeom>
        </p:spPr>
      </p:pic>
      <p:pic>
        <p:nvPicPr>
          <p:cNvPr id="15" name="Picture 14" descr="Chart, scatter chart&#10;&#10;Description automatically generated">
            <a:extLst>
              <a:ext uri="{FF2B5EF4-FFF2-40B4-BE49-F238E27FC236}">
                <a16:creationId xmlns:a16="http://schemas.microsoft.com/office/drawing/2014/main" id="{C74E623D-4A1C-4748-993F-59233D524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84" y="115331"/>
            <a:ext cx="4570124" cy="2488284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C2F9252-6F30-40A8-9A4C-D28495726C5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384" y="2179136"/>
            <a:ext cx="4570124" cy="248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64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hape&#10;&#10;Description automatically generated">
            <a:extLst>
              <a:ext uri="{FF2B5EF4-FFF2-40B4-BE49-F238E27FC236}">
                <a16:creationId xmlns:a16="http://schemas.microsoft.com/office/drawing/2014/main" id="{5E4E1835-4295-4A4C-ADC4-F593D67A3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78" y="3319650"/>
            <a:ext cx="5894844" cy="3209551"/>
          </a:xfrm>
          <a:prstGeom prst="rect">
            <a:avLst/>
          </a:prstGeom>
        </p:spPr>
      </p:pic>
      <p:pic>
        <p:nvPicPr>
          <p:cNvPr id="17" name="Picture 16" descr="Chart, scatter chart&#10;&#10;Description automatically generated">
            <a:extLst>
              <a:ext uri="{FF2B5EF4-FFF2-40B4-BE49-F238E27FC236}">
                <a16:creationId xmlns:a16="http://schemas.microsoft.com/office/drawing/2014/main" id="{FA0CD611-69DB-41A2-AEA3-65B90E057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578" y="328799"/>
            <a:ext cx="5894844" cy="320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8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Becker, Joshua</dc:creator>
  <cp:lastModifiedBy>Becker, Joshua</cp:lastModifiedBy>
  <cp:revision>7</cp:revision>
  <dcterms:created xsi:type="dcterms:W3CDTF">2022-03-22T17:54:01Z</dcterms:created>
  <dcterms:modified xsi:type="dcterms:W3CDTF">2022-03-22T18:17:44Z</dcterms:modified>
</cp:coreProperties>
</file>