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한 임" initials="영임" lastIdx="1" clrIdx="0">
    <p:extLst>
      <p:ext uri="{19B8F6BF-5375-455C-9EA6-DF929625EA0E}">
        <p15:presenceInfo xmlns:p15="http://schemas.microsoft.com/office/powerpoint/2012/main" userId="75a7a0a232a69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54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3C8D-8416-4E2D-BDD4-0AE1E95CD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30975-B1BF-4D40-A869-B0DCB694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1DE88-2C3E-4FD7-853A-11FCE404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13A45-F372-4E6A-B8DA-A5E7054E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056A3-96CD-48B9-89FF-C19CC77A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675F-E837-4191-B992-8D446A2D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21951-B279-446B-BA87-FE3DE568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AD6F6-544A-47BA-A287-7D478BB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8901F-4732-430C-B0B6-0FE071D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4205E-5973-4D08-AD3E-3DB56B5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9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841391-B43F-4AF1-830D-7B26D4A3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2920B-A990-4F20-87AB-B20B0900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0B8A-90C1-4925-9C81-4A729B2C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B18EF-B94C-414C-99F4-65C2038D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358E4-2AD3-4307-BF3B-6F485C92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A7EE0-0DE6-4CEA-8D51-D0D26E89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A286A-ACA3-423D-BE33-495E16F3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A2664-E606-4E76-9676-B416D9C1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050F2-956E-49E6-BE32-BA3A20BF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B0B7C-C9A3-41A8-B9DF-5AA4930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F68B9-B8F3-4B11-A51A-723EA05C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F3966-883E-49A8-A743-7549A806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80AAB-4B72-4A75-AA99-C99E0A5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00E3C-E72E-4A8F-8DA3-2755F822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46A4B-AF0D-48AE-9B3C-31CC181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DDAA-DBB0-4401-9E01-38AAEB2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7847D-8C3D-4614-98CA-AFE061D0C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168D7-B309-49CD-979A-A746F54C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6963E-9A4F-40EF-91EF-9317982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C6FD3-C4F0-4525-B16F-1A8538E6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73889-36C8-404E-8998-5E28517B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C635E-FB38-40C6-BEF5-9A04AE8F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557B2-5645-423F-B489-581DBB48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DF616-E6E4-47DF-BD3A-632EBF8B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716676-44D4-457D-A560-A3B59A16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861E97-F3B0-45A9-989C-634A9F82F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D33401-DA55-4DE6-973F-7143171B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191B5F-439E-41B9-94DE-9A460768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A1BC37-A8E4-4D09-BAED-095A1BD3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E0963-7F06-471E-9F2C-1D192CF2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9C333-6F53-421F-97F6-5DF5C548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1D216-188E-4688-AB55-F9CB758F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06694-507C-45AF-9ABF-A383FBF9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FF870-DF05-4825-8D28-7CE54936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123BA-5330-4CFD-8679-17A5635B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8EA13-33E0-4BBE-AD23-66FDE36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6E7E-21E9-44FB-A2FB-CE750AD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BC982-BE21-4872-9AE7-35C528C9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48E59-8A64-4C73-99EA-1C55612B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F7D53-1FF1-479A-9A40-544B8C7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D166B-FF53-4174-8DBC-A4560D1C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BF443-AFC4-417B-B630-72EEDB7C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61A3-F6AB-4376-BBA0-EB4130B2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ADF4F-C63D-4F86-ACB1-4A184EB59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76D8A-2383-4E56-95A4-78A618D3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EC87D-7748-4E62-92EE-84655F30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B937E-F4BE-4B30-B032-859A39C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930D1-37E9-4A0B-B223-CBEE0273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C7D40-E39D-4CDE-AC8D-3DA4EBD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7B812-2B76-4BF0-B237-0BAA5751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CC089-E6D5-420D-8540-CA015727D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F310-EDA7-46A0-BE76-E06AF637C9A2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663F5-1052-4549-AF1E-5AB9921F8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49629-EC19-4A01-8FE1-6F4EF7E52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002D-27A7-46F0-8AEB-0E71A5097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3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30212-FFB7-4184-805C-02804310FE85}"/>
              </a:ext>
            </a:extLst>
          </p:cNvPr>
          <p:cNvSpPr txBox="1"/>
          <p:nvPr/>
        </p:nvSpPr>
        <p:spPr>
          <a:xfrm>
            <a:off x="4941535" y="640081"/>
            <a:ext cx="6610383" cy="34970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latin typeface="+mj-lt"/>
                <a:ea typeface="+mj-ea"/>
                <a:cs typeface="+mj-cs"/>
              </a:rPr>
              <a:t>-</a:t>
            </a:r>
            <a:r>
              <a:rPr lang="ko-KR" altLang="en-US" sz="4700" dirty="0">
                <a:latin typeface="+mj-lt"/>
                <a:ea typeface="+mj-ea"/>
                <a:cs typeface="+mj-cs"/>
              </a:rPr>
              <a:t>프로젝트명</a:t>
            </a:r>
            <a:r>
              <a:rPr lang="en-US" altLang="ko-KR" sz="4700" dirty="0">
                <a:latin typeface="+mj-lt"/>
                <a:ea typeface="+mj-ea"/>
                <a:cs typeface="+mj-cs"/>
              </a:rPr>
              <a:t>-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4700" dirty="0">
                <a:latin typeface="+mj-lt"/>
                <a:ea typeface="+mj-ea"/>
                <a:cs typeface="+mj-cs"/>
              </a:rPr>
              <a:t>던파 간편 정보 </a:t>
            </a:r>
            <a:r>
              <a:rPr lang="ko-KR" altLang="en-US" sz="4700" dirty="0" err="1">
                <a:latin typeface="+mj-lt"/>
                <a:ea typeface="+mj-ea"/>
                <a:cs typeface="+mj-cs"/>
              </a:rPr>
              <a:t>조회기</a:t>
            </a:r>
            <a:endParaRPr lang="en-US" altLang="ko-KR" sz="4700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7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남자, 스키타기이(가) 표시된 사진&#10;&#10;자동 생성된 설명">
            <a:extLst>
              <a:ext uri="{FF2B5EF4-FFF2-40B4-BE49-F238E27FC236}">
                <a16:creationId xmlns:a16="http://schemas.microsoft.com/office/drawing/2014/main" id="{EC370AC2-2440-42B0-B19F-A5A791EE6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r="2" b="5356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759B5-503F-4894-BF07-D79D2AE85113}"/>
              </a:ext>
            </a:extLst>
          </p:cNvPr>
          <p:cNvSpPr txBox="1"/>
          <p:nvPr/>
        </p:nvSpPr>
        <p:spPr>
          <a:xfrm>
            <a:off x="1479550" y="123822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구현 완료</a:t>
            </a:r>
          </a:p>
        </p:txBody>
      </p:sp>
    </p:spTree>
    <p:extLst>
      <p:ext uri="{BB962C8B-B14F-4D97-AF65-F5344CB8AC3E}">
        <p14:creationId xmlns:p14="http://schemas.microsoft.com/office/powerpoint/2010/main" val="7797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FA810F5-8930-4CAB-BCD0-DF0D10F70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622"/>
            <a:ext cx="10905066" cy="48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6B818-A415-4A7B-9E48-303CAF20F697}"/>
              </a:ext>
            </a:extLst>
          </p:cNvPr>
          <p:cNvSpPr txBox="1"/>
          <p:nvPr/>
        </p:nvSpPr>
        <p:spPr>
          <a:xfrm>
            <a:off x="5354955" y="552182"/>
            <a:ext cx="5998840" cy="33431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dirty="0">
                <a:latin typeface="+mj-lt"/>
                <a:ea typeface="+mj-ea"/>
                <a:cs typeface="+mj-cs"/>
              </a:rPr>
              <a:t>-</a:t>
            </a:r>
            <a:r>
              <a:rPr lang="ko-KR" altLang="en-US" sz="5200" dirty="0">
                <a:latin typeface="+mj-lt"/>
                <a:ea typeface="+mj-ea"/>
                <a:cs typeface="+mj-cs"/>
              </a:rPr>
              <a:t>프로젝트명</a:t>
            </a:r>
            <a:r>
              <a:rPr lang="en-US" altLang="ko-KR" sz="5200" dirty="0">
                <a:latin typeface="+mj-lt"/>
                <a:ea typeface="+mj-ea"/>
                <a:cs typeface="+mj-cs"/>
              </a:rPr>
              <a:t>-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200" dirty="0">
                <a:latin typeface="+mj-lt"/>
                <a:ea typeface="+mj-ea"/>
                <a:cs typeface="+mj-cs"/>
              </a:rPr>
              <a:t>중고 자동차 통합 </a:t>
            </a:r>
            <a:r>
              <a:rPr lang="ko-KR" altLang="en-US" sz="5200" dirty="0" err="1">
                <a:latin typeface="+mj-lt"/>
                <a:ea typeface="+mj-ea"/>
                <a:cs typeface="+mj-cs"/>
              </a:rPr>
              <a:t>조회기</a:t>
            </a:r>
            <a:endParaRPr lang="en-US" altLang="ko-KR" sz="5200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6FF7-41EF-4F07-93F8-70F9D498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0" r="41864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4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047602-53BB-4E75-AA94-1BBE8A5F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5" y="1662893"/>
            <a:ext cx="4262469" cy="3633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F80AB-4582-4039-99ED-251D61802C14}"/>
              </a:ext>
            </a:extLst>
          </p:cNvPr>
          <p:cNvSpPr txBox="1"/>
          <p:nvPr/>
        </p:nvSpPr>
        <p:spPr>
          <a:xfrm>
            <a:off x="6191250" y="1200150"/>
            <a:ext cx="529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시작화면 레이아웃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기능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브랜드</a:t>
            </a:r>
            <a:r>
              <a:rPr lang="en-US" altLang="ko-KR" dirty="0"/>
              <a:t>/</a:t>
            </a:r>
            <a:r>
              <a:rPr lang="ko-KR" altLang="en-US" dirty="0" err="1"/>
              <a:t>년식</a:t>
            </a:r>
            <a:r>
              <a:rPr lang="en-US" altLang="ko-KR" dirty="0"/>
              <a:t>/</a:t>
            </a:r>
            <a:r>
              <a:rPr lang="ko-KR" altLang="en-US" dirty="0"/>
              <a:t>모델에 따른 실시간 </a:t>
            </a:r>
            <a:r>
              <a:rPr lang="ko-KR" altLang="en-US" dirty="0" err="1"/>
              <a:t>엔카</a:t>
            </a:r>
            <a:r>
              <a:rPr lang="en-US" altLang="ko-KR" dirty="0"/>
              <a:t>, </a:t>
            </a:r>
            <a:r>
              <a:rPr lang="ko-KR" altLang="en-US" dirty="0"/>
              <a:t>보배드림</a:t>
            </a:r>
            <a:r>
              <a:rPr lang="en-US" altLang="ko-KR" dirty="0"/>
              <a:t>, </a:t>
            </a:r>
            <a:r>
              <a:rPr lang="ko-KR" altLang="en-US" dirty="0" err="1"/>
              <a:t>포람페</a:t>
            </a:r>
            <a:r>
              <a:rPr lang="ko-KR" altLang="en-US" dirty="0"/>
              <a:t> 사이트의 차량 정보 </a:t>
            </a:r>
            <a:r>
              <a:rPr lang="ko-KR" altLang="en-US" dirty="0" err="1"/>
              <a:t>스크래핑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880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2F2C56-90C1-452F-B0AB-2200A73F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42422"/>
            <a:ext cx="8090974" cy="4958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DD7DE-ED6C-4D20-922A-FB44241FAA81}"/>
              </a:ext>
            </a:extLst>
          </p:cNvPr>
          <p:cNvSpPr txBox="1"/>
          <p:nvPr/>
        </p:nvSpPr>
        <p:spPr>
          <a:xfrm>
            <a:off x="8464550" y="1200150"/>
            <a:ext cx="302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검색화면 레이아웃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기능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클롤링</a:t>
            </a:r>
            <a:r>
              <a:rPr lang="ko-KR" altLang="en-US" dirty="0"/>
              <a:t> 정보 카드로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카드를 누르면 카드가 불러와진 사이트로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여러 사이트에 중복으로 올라온 차량 정보는 똑같은 사진 비교를 통해 중복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데이터소스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엔카</a:t>
            </a:r>
            <a:r>
              <a:rPr lang="en-US" altLang="ko-KR" dirty="0"/>
              <a:t>,</a:t>
            </a:r>
            <a:r>
              <a:rPr lang="ko-KR" altLang="en-US" dirty="0"/>
              <a:t>보배드림</a:t>
            </a:r>
            <a:r>
              <a:rPr lang="en-US" altLang="ko-KR" dirty="0"/>
              <a:t>,</a:t>
            </a:r>
            <a:r>
              <a:rPr lang="ko-KR" altLang="en-US" dirty="0" err="1"/>
              <a:t>포람페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그리고 </a:t>
            </a:r>
            <a:r>
              <a:rPr lang="en-US" altLang="ko-KR" dirty="0"/>
              <a:t>API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59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영한 임</dc:creator>
  <cp:lastModifiedBy>영한 임</cp:lastModifiedBy>
  <cp:revision>5</cp:revision>
  <dcterms:created xsi:type="dcterms:W3CDTF">2020-08-08T07:49:49Z</dcterms:created>
  <dcterms:modified xsi:type="dcterms:W3CDTF">2020-08-08T07:59:23Z</dcterms:modified>
</cp:coreProperties>
</file>