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E9BA9-70D5-0F4D-8303-D746FBD21DE2}" v="10" dt="2021-05-07T10:12:22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312"/>
            <a:ext cx="91440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3249"/>
            <a:ext cx="91440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133"/>
            <a:ext cx="2628900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133"/>
            <a:ext cx="7734300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8091"/>
            <a:ext cx="1051560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5991"/>
            <a:ext cx="1051560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664"/>
            <a:ext cx="5181600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0664"/>
            <a:ext cx="5181600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33"/>
            <a:ext cx="10515600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7594"/>
            <a:ext cx="515778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0267"/>
            <a:ext cx="5157787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17594"/>
            <a:ext cx="51831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0267"/>
            <a:ext cx="5183188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2742"/>
            <a:ext cx="617220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2742"/>
            <a:ext cx="617220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133"/>
            <a:ext cx="1051560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0664"/>
            <a:ext cx="1051560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16DD-5643-0845-A95A-203F31ED4CE6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5076"/>
            <a:ext cx="41148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F2DE-8DFF-7742-B08A-B91031A3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281C5-5AB2-FE4E-BEE5-4C1EF89D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507" y="251363"/>
            <a:ext cx="1512000" cy="22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0FEB6-6CB7-044B-BD31-C1C9B2F5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07" y="251363"/>
            <a:ext cx="1512000" cy="226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6CB4B-B445-764A-BAE8-3787A8294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98" y="251363"/>
            <a:ext cx="1512000" cy="226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875042-16B7-7F4B-98D6-118825A62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716" y="251363"/>
            <a:ext cx="1512000" cy="22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D7E096-63E5-474E-9DD3-A0853B3B8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507" y="251363"/>
            <a:ext cx="1512000" cy="226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655259-4133-F540-98E3-A637A1147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0000" y="251363"/>
            <a:ext cx="1512000" cy="226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E415AE4-314D-7A4A-9418-17E4897EB580}"/>
              </a:ext>
            </a:extLst>
          </p:cNvPr>
          <p:cNvSpPr/>
          <p:nvPr/>
        </p:nvSpPr>
        <p:spPr>
          <a:xfrm>
            <a:off x="5558741" y="74140"/>
            <a:ext cx="608242" cy="23710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A687D3-DB4A-B34D-BEE1-D8B28C21C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6490995" y="1118821"/>
            <a:ext cx="685093" cy="13701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E4C26B-AE58-2F44-BFBB-A5339B583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9332" y="-30893"/>
            <a:ext cx="567060" cy="679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BAE22E-3FE6-5D4E-905F-2F026EC3B2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6325" y="2031410"/>
            <a:ext cx="733075" cy="4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3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Hassall</dc:creator>
  <cp:lastModifiedBy>Cameron Hassall</cp:lastModifiedBy>
  <cp:revision>1</cp:revision>
  <dcterms:created xsi:type="dcterms:W3CDTF">2021-05-07T09:22:37Z</dcterms:created>
  <dcterms:modified xsi:type="dcterms:W3CDTF">2021-05-07T10:12:53Z</dcterms:modified>
</cp:coreProperties>
</file>