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6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3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2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8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1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7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3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2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4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1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0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Tf6mEf9n9KM&amp;NR=1&amp;feature=endscreen" TargetMode="External"/><Relationship Id="rId2" Type="http://schemas.openxmlformats.org/officeDocument/2006/relationships/hyperlink" Target="http://www.youtube.com/watch?v=msBVSFlgiwA&amp;NR=1&amp;feature=endscre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vXIUik-7NKo&amp;feature=relat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c2MUd5O6aWc&amp;feature=relat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Mech</a:t>
            </a:r>
            <a:r>
              <a:rPr lang="en-CA" dirty="0" smtClean="0"/>
              <a:t> Design initial ideas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559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\Desktop\DCP_92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"/>
            <a:ext cx="3516116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n\Desktop\Mindstorms NXT Spik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667000"/>
            <a:ext cx="3810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60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n\Desktop\Copy of Lego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" y="1524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an\Desktop\ClareB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828800"/>
            <a:ext cx="3200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42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an\Desktop\060727_Mindstorms_roboarm_hmed.grid-6x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733" y="1828800"/>
            <a:ext cx="451485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91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RoboArm</a:t>
            </a:r>
            <a:r>
              <a:rPr lang="en-CA" dirty="0" smtClean="0"/>
              <a:t> (</a:t>
            </a:r>
            <a:r>
              <a:rPr lang="en-CA" dirty="0" err="1" smtClean="0"/>
              <a:t>google</a:t>
            </a:r>
            <a:r>
              <a:rPr lang="en-CA" dirty="0" smtClean="0"/>
              <a:t> it)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048932" y="5791200"/>
            <a:ext cx="5190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http://www.nxtprograms.com/robot_arm/steps.html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2088619" y="2971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https://www.google.ca/search?q=robot+arm+nxt&amp;ie=utf-8&amp;oe=utf-8&amp;aq=t&amp;rls=org.mozilla:en-US:official&amp;client=firefox-a</a:t>
            </a:r>
          </a:p>
        </p:txBody>
      </p:sp>
      <p:pic>
        <p:nvPicPr>
          <p:cNvPr id="4098" name="Picture 2" descr="C:\Users\Dan\Desktop\DCP_43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19" y="1905000"/>
            <a:ext cx="4702175" cy="353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21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WiredGiraffRobot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Mix between </a:t>
            </a:r>
            <a:r>
              <a:rPr lang="en-CA" dirty="0" err="1" smtClean="0"/>
              <a:t>RoboArm’s</a:t>
            </a:r>
            <a:r>
              <a:rPr lang="en-CA" dirty="0" smtClean="0"/>
              <a:t> hand and a crane that we can deploy (or another arm – see book p.229)</a:t>
            </a:r>
          </a:p>
          <a:p>
            <a:r>
              <a:rPr lang="en-CA" dirty="0" smtClean="0">
                <a:hlinkClick r:id="rId2"/>
              </a:rPr>
              <a:t>http://www.youtube.com/watch?v=msBVSFlgiwA&amp;NR=1&amp;feature=endscreen</a:t>
            </a:r>
            <a:endParaRPr lang="en-CA" dirty="0" smtClean="0"/>
          </a:p>
          <a:p>
            <a:r>
              <a:rPr lang="en-CA" dirty="0" smtClean="0">
                <a:hlinkClick r:id="rId3"/>
              </a:rPr>
              <a:t>http://www.youtube.com/watch?v=Tf6mEf9n9KM&amp;NR=1&amp;feature=endscreen</a:t>
            </a:r>
            <a:endParaRPr lang="en-CA" dirty="0" smtClean="0"/>
          </a:p>
          <a:p>
            <a:r>
              <a:rPr lang="en-CA" smtClean="0"/>
              <a:t>Best case… </a:t>
            </a:r>
            <a:r>
              <a:rPr lang="en-CA" smtClean="0">
                <a:hlinkClick r:id="rId4"/>
              </a:rPr>
              <a:t>http://www.youtube.com/watch?v=vXIUik-7NKo&amp;feature=related</a:t>
            </a:r>
            <a:endParaRPr lang="en-CA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731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Or… the Snatcher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www.youtube.com/watch?v=c2MUd5O6aWc&amp;feature=related</a:t>
            </a:r>
            <a:endParaRPr lang="en-CA" dirty="0" smtClean="0"/>
          </a:p>
          <a:p>
            <a:r>
              <a:rPr lang="en-CA" dirty="0" smtClean="0"/>
              <a:t>Reverse engineering?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540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58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Mech Design initial ideas</vt:lpstr>
      <vt:lpstr>PowerPoint Presentation</vt:lpstr>
      <vt:lpstr>PowerPoint Presentation</vt:lpstr>
      <vt:lpstr>PowerPoint Presentation</vt:lpstr>
      <vt:lpstr>RoboArm (google it)</vt:lpstr>
      <vt:lpstr>WiredGiraffRobot</vt:lpstr>
      <vt:lpstr>Or… the Snatcher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 Design initial ideas</dc:title>
  <dc:creator>Dan</dc:creator>
  <cp:lastModifiedBy>Dan</cp:lastModifiedBy>
  <cp:revision>5</cp:revision>
  <dcterms:created xsi:type="dcterms:W3CDTF">2006-08-16T00:00:00Z</dcterms:created>
  <dcterms:modified xsi:type="dcterms:W3CDTF">2012-10-29T02:46:16Z</dcterms:modified>
</cp:coreProperties>
</file>