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62" r:id="rId5"/>
    <p:sldId id="260" r:id="rId6"/>
    <p:sldId id="256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ECD7-870B-44E3-8C2C-FF53BA389CBB}" type="datetimeFigureOut">
              <a:rPr lang="en-CA" smtClean="0"/>
              <a:t>24/10/2012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35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ECD7-870B-44E3-8C2C-FF53BA389CBB}" type="datetimeFigureOut">
              <a:rPr lang="en-CA" smtClean="0"/>
              <a:t>24/10/2012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95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ECD7-870B-44E3-8C2C-FF53BA389CBB}" type="datetimeFigureOut">
              <a:rPr lang="en-CA" smtClean="0"/>
              <a:t>24/10/2012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082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ECD7-870B-44E3-8C2C-FF53BA389CBB}" type="datetimeFigureOut">
              <a:rPr lang="en-CA" smtClean="0"/>
              <a:t>24/10/2012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038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ECD7-870B-44E3-8C2C-FF53BA389CBB}" type="datetimeFigureOut">
              <a:rPr lang="en-CA" smtClean="0"/>
              <a:t>24/10/2012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98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ECD7-870B-44E3-8C2C-FF53BA389CBB}" type="datetimeFigureOut">
              <a:rPr lang="en-CA" smtClean="0"/>
              <a:t>24/10/2012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27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ECD7-870B-44E3-8C2C-FF53BA389CBB}" type="datetimeFigureOut">
              <a:rPr lang="en-CA" smtClean="0"/>
              <a:t>24/10/2012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48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ECD7-870B-44E3-8C2C-FF53BA389CBB}" type="datetimeFigureOut">
              <a:rPr lang="en-CA" smtClean="0"/>
              <a:t>24/10/2012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82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ECD7-870B-44E3-8C2C-FF53BA389CBB}" type="datetimeFigureOut">
              <a:rPr lang="en-CA" smtClean="0"/>
              <a:t>24/10/2012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07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ECD7-870B-44E3-8C2C-FF53BA389CBB}" type="datetimeFigureOut">
              <a:rPr lang="en-CA" smtClean="0"/>
              <a:t>24/10/2012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339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ECD7-870B-44E3-8C2C-FF53BA389CBB}" type="datetimeFigureOut">
              <a:rPr lang="en-CA" smtClean="0"/>
              <a:t>24/10/2012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161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ECD7-870B-44E3-8C2C-FF53BA389CBB}" type="datetimeFigureOut">
              <a:rPr lang="en-CA" smtClean="0"/>
              <a:t>24/10/2012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46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mailto:baran.ureten@mail.mcgill.ca" TargetMode="External"/><Relationship Id="rId7" Type="http://schemas.openxmlformats.org/officeDocument/2006/relationships/hyperlink" Target="mailto:dan.crisan@mail.mcgill.ca" TargetMode="External"/><Relationship Id="rId2" Type="http://schemas.openxmlformats.org/officeDocument/2006/relationships/hyperlink" Target="mailto:ammad.usman@mail.mcgill.c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x335@hotmail.com" TargetMode="External"/><Relationship Id="rId5" Type="http://schemas.openxmlformats.org/officeDocument/2006/relationships/hyperlink" Target="mailto:andrew.walker4@mail.mcgill.ca" TargetMode="External"/><Relationship Id="rId4" Type="http://schemas.openxmlformats.org/officeDocument/2006/relationships/hyperlink" Target="mailto:chowdhury.hassan@mail.mcgill.c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4.bp.blogspot.com/-cLTsl5ieAiA/TsQlzcUy66I/AAAAAAAAAXw/Xu6CYApR8MA/s1600/rob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55576"/>
            <a:ext cx="40862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16016" y="1691349"/>
            <a:ext cx="371935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dirty="0" smtClean="0"/>
              <a:t>Team 8</a:t>
            </a:r>
          </a:p>
          <a:p>
            <a:pPr algn="ctr"/>
            <a:endParaRPr lang="en-CA" sz="5400" dirty="0"/>
          </a:p>
          <a:p>
            <a:pPr algn="ctr"/>
            <a:r>
              <a:rPr lang="en-CA" sz="5400" dirty="0" smtClean="0"/>
              <a:t>A short intro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4238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CA" dirty="0" smtClean="0"/>
              <a:t>Few personal info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52192"/>
              </p:ext>
            </p:extLst>
          </p:nvPr>
        </p:nvGraphicFramePr>
        <p:xfrm>
          <a:off x="1331640" y="1412776"/>
          <a:ext cx="6464296" cy="1352550"/>
        </p:xfrm>
        <a:graphic>
          <a:graphicData uri="http://schemas.openxmlformats.org/drawingml/2006/table">
            <a:tbl>
              <a:tblPr/>
              <a:tblGrid>
                <a:gridCol w="2440796"/>
                <a:gridCol w="1830597"/>
                <a:gridCol w="2192903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 numbers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Ammad Usman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514-549-0233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2"/>
                        </a:rPr>
                        <a:t>ammad.usman@mail.mcgill.ca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Baran Ureten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514-653-8812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3"/>
                        </a:rPr>
                        <a:t>baran.ureten@mail.mcgill.ca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Chowdhury Abir Hassan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514-577-4780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/>
                        </a:rPr>
                        <a:t>chowdhury.hassan@mail.mcgill.ca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Andrew Walker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514-917-1857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5"/>
                        </a:rPr>
                        <a:t>andrew.walker4@mail.mcgill.ca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Maxime Grégoire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418-332-5615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6"/>
                        </a:rPr>
                        <a:t>max335@hotmail.com</a:t>
                      </a:r>
                      <a:endParaRPr lang="en-CA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 Crisan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514-755-2917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7"/>
                        </a:rPr>
                        <a:t>dan.crisan@mail.mcgill.ca</a:t>
                      </a:r>
                      <a:endParaRPr lang="en-CA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 descr="http://cmscte.files.wordpress.com/2012/01/nxt_0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68960"/>
            <a:ext cx="4680520" cy="324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8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</a:t>
            </a:r>
            <a:r>
              <a:rPr lang="en-CA" dirty="0" smtClean="0"/>
              <a:t>ew general info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CA" b="1" dirty="0" smtClean="0"/>
              <a:t>Budget</a:t>
            </a:r>
          </a:p>
          <a:p>
            <a:pPr algn="just"/>
            <a:r>
              <a:rPr lang="en-CA" u="sng" dirty="0"/>
              <a:t>Cost budget:</a:t>
            </a:r>
            <a:endParaRPr lang="en-CA" dirty="0"/>
          </a:p>
          <a:p>
            <a:pPr algn="just"/>
            <a:r>
              <a:rPr lang="en-CA" dirty="0"/>
              <a:t>Considering hardware constraints, initially, we will need a power source. We will prefer rechargeable batteries since, in the long run, it is going to cost less than buying regular batteries. In case our mechanical team requires additional </a:t>
            </a:r>
            <a:r>
              <a:rPr lang="en-CA" dirty="0" smtClean="0"/>
              <a:t>equipment </a:t>
            </a:r>
            <a:r>
              <a:rPr lang="en-CA" dirty="0"/>
              <a:t>such as tape, or any other Lego parts that is not in the provided </a:t>
            </a:r>
            <a:r>
              <a:rPr lang="en-CA" dirty="0" err="1"/>
              <a:t>MindStorm</a:t>
            </a:r>
            <a:r>
              <a:rPr lang="en-CA" dirty="0"/>
              <a:t> Kit, we might also have to take these into consideration. </a:t>
            </a:r>
          </a:p>
          <a:p>
            <a:pPr algn="just"/>
            <a:r>
              <a:rPr lang="en-CA" dirty="0"/>
              <a:t>In order to meet our Software team’s requirements, we may need to purchase software testing tools. </a:t>
            </a:r>
          </a:p>
          <a:p>
            <a:pPr algn="just"/>
            <a:r>
              <a:rPr lang="en-CA" u="sng" dirty="0"/>
              <a:t>Time Budget:  </a:t>
            </a:r>
            <a:endParaRPr lang="en-CA" dirty="0"/>
          </a:p>
          <a:p>
            <a:pPr algn="just"/>
            <a:r>
              <a:rPr lang="en-CA" dirty="0"/>
              <a:t>Each team member will be spending maximum 9 hours per week in the lab. If we do not face any problems, we are expecting to deliver the final product in 6 weeks.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92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Few general info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CA" dirty="0" smtClean="0"/>
              <a:t>Hardware constraints</a:t>
            </a:r>
          </a:p>
          <a:p>
            <a:pPr algn="just"/>
            <a:r>
              <a:rPr lang="en-CA" dirty="0"/>
              <a:t>Our team only have access to 3 </a:t>
            </a:r>
            <a:r>
              <a:rPr lang="en-CA" dirty="0" err="1"/>
              <a:t>Mindstorm</a:t>
            </a:r>
            <a:r>
              <a:rPr lang="en-CA" dirty="0"/>
              <a:t> kits. Therefore, we have access to a maximum of 9 motors, 3 light sensors and 3 ultrasonic sensors. If there is a need for something that is not part of the </a:t>
            </a:r>
            <a:r>
              <a:rPr lang="en-CA" dirty="0" err="1"/>
              <a:t>Mindstorm</a:t>
            </a:r>
            <a:r>
              <a:rPr lang="en-CA" dirty="0"/>
              <a:t> kit, (such as duct tape or special claws to grab the "flag") we will first ask the permission to the client (either a professor or a teaching assistant) and then make the needed steps to get the material.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77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r>
              <a:rPr lang="en-CA" dirty="0" smtClean="0"/>
              <a:t>Gantt Chart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18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4363" y="-457200"/>
            <a:ext cx="10372726" cy="77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1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will we use the Bluetooth?</a:t>
            </a:r>
          </a:p>
          <a:p>
            <a:r>
              <a:rPr lang="en-CA" dirty="0" err="1" smtClean="0"/>
              <a:t>Dropbox</a:t>
            </a:r>
            <a:r>
              <a:rPr lang="en-CA" dirty="0" smtClean="0"/>
              <a:t> account?</a:t>
            </a:r>
          </a:p>
          <a:p>
            <a:r>
              <a:rPr lang="en-CA" dirty="0" smtClean="0"/>
              <a:t>Ideas?</a:t>
            </a:r>
            <a:endParaRPr lang="en-CA" dirty="0" smtClean="0"/>
          </a:p>
          <a:p>
            <a:r>
              <a:rPr lang="en-CA" dirty="0" smtClean="0"/>
              <a:t>Other</a:t>
            </a:r>
            <a:r>
              <a:rPr lang="en-CA" dirty="0" smtClean="0"/>
              <a:t>…</a:t>
            </a:r>
            <a:endParaRPr lang="en-CA" dirty="0"/>
          </a:p>
        </p:txBody>
      </p:sp>
      <p:pic>
        <p:nvPicPr>
          <p:cNvPr id="5122" name="Picture 2" descr="http://3.bp.blogspot.com/-BB4jj3lDtXc/UD055SnfY7I/AAAAAAAACwg/iz1hq2QoQ1w/s1600/Question-Mark-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0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282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Few personal info</vt:lpstr>
      <vt:lpstr>Few general info</vt:lpstr>
      <vt:lpstr>Few general info</vt:lpstr>
      <vt:lpstr>Gantt Chart</vt:lpstr>
      <vt:lpstr>PowerPoint Presentation</vt:lpstr>
      <vt:lpstr>Questions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8</cp:revision>
  <dcterms:created xsi:type="dcterms:W3CDTF">2012-10-24T04:46:06Z</dcterms:created>
  <dcterms:modified xsi:type="dcterms:W3CDTF">2012-10-24T05:59:23Z</dcterms:modified>
</cp:coreProperties>
</file>