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/>
              <a:t>Time distribution - week 1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1"/>
              <c:layout>
                <c:manualLayout>
                  <c:x val="9.1001968503937006E-2"/>
                  <c:y val="-5.170166229221347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4.7507983377077866E-2"/>
                  <c:y val="4.902158063575386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Programming/ Testing
22%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Sheet1!$O$6:$Q$9</c:f>
              <c:strCache>
                <c:ptCount val="4"/>
                <c:pt idx="0">
                  <c:v>Discussions and management</c:v>
                </c:pt>
                <c:pt idx="1">
                  <c:v>Design</c:v>
                </c:pt>
                <c:pt idx="2">
                  <c:v>Programming/Testing</c:v>
                </c:pt>
                <c:pt idx="3">
                  <c:v>Documentation</c:v>
                </c:pt>
              </c:strCache>
            </c:strRef>
          </c:cat>
          <c:val>
            <c:numRef>
              <c:f>Sheet1!$R$6:$R$9</c:f>
              <c:numCache>
                <c:formatCode>General</c:formatCode>
                <c:ptCount val="4"/>
                <c:pt idx="0">
                  <c:v>7.5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3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5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82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38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98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27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48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82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39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61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ECD7-870B-44E3-8C2C-FF53BA389CBB}" type="datetimeFigureOut">
              <a:rPr lang="en-CA" smtClean="0"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0691-C00D-43F3-B71B-B1652C07AF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46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4.bp.blogspot.com/-cLTsl5ieAiA/TsQlzcUy66I/AAAAAAAAAXw/Xu6CYApR8MA/s1600/ro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5576"/>
            <a:ext cx="40862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78209" y="1691349"/>
            <a:ext cx="339496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dirty="0" smtClean="0"/>
              <a:t>Team 8</a:t>
            </a:r>
          </a:p>
          <a:p>
            <a:pPr algn="ctr"/>
            <a:endParaRPr lang="en-CA" sz="5400" dirty="0"/>
          </a:p>
          <a:p>
            <a:pPr algn="ctr"/>
            <a:r>
              <a:rPr lang="en-CA" sz="5400" dirty="0" smtClean="0"/>
              <a:t>Meeting #2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3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4042792" cy="1143000"/>
          </a:xfrm>
        </p:spPr>
        <p:txBody>
          <a:bodyPr/>
          <a:lstStyle/>
          <a:p>
            <a:r>
              <a:rPr lang="en-CA" dirty="0" smtClean="0"/>
              <a:t>But…</a:t>
            </a:r>
            <a:endParaRPr lang="en-CA" dirty="0"/>
          </a:p>
        </p:txBody>
      </p:sp>
      <p:pic>
        <p:nvPicPr>
          <p:cNvPr id="7170" name="Picture 2" descr="C:\Users\Dan\Dropbox\DPM\DPM - WEEK 1\Design (Baran Ureten &amp; Chowdhury Abir Hassan)\Base (Attempt 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8661"/>
            <a:ext cx="3528392" cy="47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Dan\Dropbox\DPM\DPM - WEEK 1\Design (Baran Ureten &amp; Chowdhury Abir Hassan)\Wheels (Attempt 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1373973"/>
            <a:ext cx="4634585" cy="34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5377265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Concerns: </a:t>
            </a:r>
            <a:r>
              <a:rPr lang="en-CA" dirty="0" err="1" smtClean="0"/>
              <a:t>odometry</a:t>
            </a:r>
            <a:r>
              <a:rPr lang="en-CA" dirty="0" smtClean="0"/>
              <a:t> and stability.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Software Architecture: class hierarchy</a:t>
            </a:r>
            <a:endParaRPr lang="en-CA" dirty="0"/>
          </a:p>
        </p:txBody>
      </p:sp>
      <p:pic>
        <p:nvPicPr>
          <p:cNvPr id="8194" name="Picture 2" descr="C:\Users\Dan\Dropbox\DPM\DPM - WEEK 1\Andrew Walker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16832"/>
            <a:ext cx="897330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Software Architecture</a:t>
            </a:r>
            <a:r>
              <a:rPr lang="en-CA" sz="3600" dirty="0" smtClean="0"/>
              <a:t>: </a:t>
            </a:r>
            <a:r>
              <a:rPr lang="en-CA" sz="3600" dirty="0"/>
              <a:t>preliminary API </a:t>
            </a:r>
            <a:r>
              <a:rPr lang="en-CA" sz="3600" dirty="0" smtClean="0"/>
              <a:t>docs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.doc file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6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Inter-brick </a:t>
            </a:r>
            <a:r>
              <a:rPr lang="en-CA" dirty="0"/>
              <a:t>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 NXT bricks</a:t>
            </a:r>
          </a:p>
          <a:p>
            <a:r>
              <a:rPr lang="en-CA" dirty="0" smtClean="0"/>
              <a:t>Connected by a wire</a:t>
            </a:r>
          </a:p>
          <a:p>
            <a:r>
              <a:rPr lang="en-CA" dirty="0" smtClean="0"/>
              <a:t>One for motors</a:t>
            </a:r>
          </a:p>
          <a:p>
            <a:r>
              <a:rPr lang="en-CA" dirty="0" smtClean="0"/>
              <a:t>One for the arm</a:t>
            </a:r>
          </a:p>
          <a:p>
            <a:r>
              <a:rPr lang="en-CA" dirty="0" smtClean="0"/>
              <a:t>Side by side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4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cover (hide) the light sources?</a:t>
            </a:r>
            <a:endParaRPr lang="en-CA" dirty="0" smtClean="0"/>
          </a:p>
          <a:p>
            <a:r>
              <a:rPr lang="en-CA" dirty="0" smtClean="0"/>
              <a:t>For the chart, total of hours spent as a team?</a:t>
            </a:r>
          </a:p>
          <a:p>
            <a:r>
              <a:rPr lang="en-CA" dirty="0"/>
              <a:t>Can we use third </a:t>
            </a:r>
            <a:r>
              <a:rPr lang="en-CA" dirty="0" err="1"/>
              <a:t>pary</a:t>
            </a:r>
            <a:r>
              <a:rPr lang="en-CA" dirty="0"/>
              <a:t> source code?</a:t>
            </a:r>
            <a:endParaRPr lang="en-CA" dirty="0" smtClean="0"/>
          </a:p>
          <a:p>
            <a:r>
              <a:rPr lang="en-CA" dirty="0" smtClean="0"/>
              <a:t>Next: coding, tests, and LDD</a:t>
            </a:r>
            <a:endParaRPr lang="en-CA" dirty="0" smtClean="0"/>
          </a:p>
          <a:p>
            <a:r>
              <a:rPr lang="en-CA" dirty="0" smtClean="0"/>
              <a:t>Other</a:t>
            </a:r>
            <a:r>
              <a:rPr lang="en-CA" dirty="0" smtClean="0"/>
              <a:t>…</a:t>
            </a:r>
            <a:endParaRPr lang="en-CA" dirty="0"/>
          </a:p>
        </p:txBody>
      </p:sp>
      <p:pic>
        <p:nvPicPr>
          <p:cNvPr id="5122" name="Picture 2" descr="http://3.bp.blogspot.com/-BB4jj3lDtXc/UD055SnfY7I/AAAAAAAACwg/iz1hq2QoQ1w/s1600/Question-Mark-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en-CA" dirty="0" smtClean="0"/>
              <a:t>Gantt Chart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18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 </a:t>
            </a:r>
            <a:r>
              <a:rPr lang="en-CA" dirty="0" smtClean="0"/>
              <a:t>review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05" y="1607592"/>
            <a:ext cx="53625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8570" y="5649829"/>
            <a:ext cx="28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“Documentation on week 1”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1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Weekly time budget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804450"/>
              </p:ext>
            </p:extLst>
          </p:nvPr>
        </p:nvGraphicFramePr>
        <p:xfrm>
          <a:off x="1763688" y="1844824"/>
          <a:ext cx="5372100" cy="1571625"/>
        </p:xfrm>
        <a:graphic>
          <a:graphicData uri="http://schemas.openxmlformats.org/drawingml/2006/table">
            <a:tbl>
              <a:tblPr/>
              <a:tblGrid>
                <a:gridCol w="593355"/>
                <a:gridCol w="593355"/>
                <a:gridCol w="1186710"/>
                <a:gridCol w="599736"/>
                <a:gridCol w="599736"/>
                <a:gridCol w="599736"/>
                <a:gridCol w="599736"/>
                <a:gridCol w="599736"/>
              </a:tblGrid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Ammad Usman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Baran Ureten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Chowdhury Abir Hassan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Andrew Walker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Maxime Grégoire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 Crisan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Total/week (hours)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 descr="http://cmscte.files.wordpress.com/2012/01/nxt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867"/>
            <a:ext cx="3744416" cy="259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 distribution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96996"/>
              </p:ext>
            </p:extLst>
          </p:nvPr>
        </p:nvGraphicFramePr>
        <p:xfrm>
          <a:off x="1979712" y="1556792"/>
          <a:ext cx="4965699" cy="1171575"/>
        </p:xfrm>
        <a:graphic>
          <a:graphicData uri="http://schemas.openxmlformats.org/drawingml/2006/table">
            <a:tbl>
              <a:tblPr/>
              <a:tblGrid>
                <a:gridCol w="591685"/>
                <a:gridCol w="1383779"/>
                <a:gridCol w="598047"/>
                <a:gridCol w="598047"/>
                <a:gridCol w="598047"/>
                <a:gridCol w="598047"/>
                <a:gridCol w="5980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distribution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Discussions and management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Programming/Testing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(hours)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952380"/>
              </p:ext>
            </p:extLst>
          </p:nvPr>
        </p:nvGraphicFramePr>
        <p:xfrm>
          <a:off x="2339752" y="3284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6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Mechanical design proposal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few ideas… (</a:t>
            </a:r>
            <a:r>
              <a:rPr lang="en-CA" dirty="0"/>
              <a:t>G</a:t>
            </a:r>
            <a:r>
              <a:rPr lang="en-CA" dirty="0" smtClean="0"/>
              <a:t>oogle and others)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38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8773"/>
            <a:ext cx="579120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4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Presentation of adopted mechanical design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The mechanical design consists of the following: 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 - 2 </a:t>
            </a:r>
            <a:r>
              <a:rPr lang="en-CA" dirty="0"/>
              <a:t>light sensors: One for localization and one to locate the flag.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- 5 motors: 2 motors for the wheels and 3 motors to move the mechanical arm. </a:t>
            </a:r>
          </a:p>
          <a:p>
            <a:r>
              <a:rPr lang="en-CA" dirty="0"/>
              <a:t> </a:t>
            </a:r>
            <a:r>
              <a:rPr lang="en-CA" dirty="0" smtClean="0"/>
              <a:t>- 1 </a:t>
            </a:r>
            <a:r>
              <a:rPr lang="en-CA" dirty="0"/>
              <a:t>ultrasonic sensor mounted at the front(similar to wall following design) </a:t>
            </a:r>
          </a:p>
          <a:p>
            <a:endParaRPr lang="en-CA" dirty="0"/>
          </a:p>
          <a:p>
            <a:r>
              <a:rPr lang="en-CA" dirty="0"/>
              <a:t>The design relies on the movement of a mechanical arm, comprising of pivot points, and rotated by motors. One brick will control the mechanical arm while the other brick controls the wheels. 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220072" y="4653136"/>
            <a:ext cx="2907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“Documentation on week 1”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13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an\Dropbox\DPM\DPM - WEEK 1\Design (Baran Ureten &amp; Chowdhury Abir Hassan)\ROBOT PIC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6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306</Words>
  <Application>Microsoft Office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Gantt Chart</vt:lpstr>
      <vt:lpstr>Budget review</vt:lpstr>
      <vt:lpstr>Weekly time budget</vt:lpstr>
      <vt:lpstr>Time distribution</vt:lpstr>
      <vt:lpstr>Mechanical design proposal</vt:lpstr>
      <vt:lpstr>PowerPoint Presentation</vt:lpstr>
      <vt:lpstr>Presentation of adopted mechanical design</vt:lpstr>
      <vt:lpstr>PowerPoint Presentation</vt:lpstr>
      <vt:lpstr>But…</vt:lpstr>
      <vt:lpstr>Software Architecture: class hierarchy</vt:lpstr>
      <vt:lpstr>Software Architecture: preliminary API docs</vt:lpstr>
      <vt:lpstr>Inter-brick communications protocol</vt:lpstr>
      <vt:lpstr>Questions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15</cp:revision>
  <dcterms:created xsi:type="dcterms:W3CDTF">2012-10-24T04:46:06Z</dcterms:created>
  <dcterms:modified xsi:type="dcterms:W3CDTF">2012-10-31T05:43:24Z</dcterms:modified>
</cp:coreProperties>
</file>