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8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6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07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66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68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51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3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8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9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7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9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945-6342-419D-838B-14B9747ECF7D}" type="datetimeFigureOut">
              <a:rPr lang="en-CA" smtClean="0"/>
              <a:t>21/11/2012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86E-7695-4378-ADFE-2FCCAA28E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7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b.tt/cNLhFVwM" TargetMode="External"/><Relationship Id="rId13" Type="http://schemas.openxmlformats.org/officeDocument/2006/relationships/hyperlink" Target="http://db.tt/epqi1M9J" TargetMode="External"/><Relationship Id="rId18" Type="http://schemas.openxmlformats.org/officeDocument/2006/relationships/hyperlink" Target="https://www.dropbox.com/s/q4laa3mfprt13er/Andrew%20-%20Time%20Log.txt" TargetMode="External"/><Relationship Id="rId26" Type="http://schemas.openxmlformats.org/officeDocument/2006/relationships/hyperlink" Target="https://www.dropbox.com/s/vmvkuw8fqmvrjhq/Dan%20-%20Time%20distribution%20-%20Week%204.txt" TargetMode="External"/><Relationship Id="rId3" Type="http://schemas.openxmlformats.org/officeDocument/2006/relationships/hyperlink" Target="https://www.dropbox.com/s/xd3z522ebclf6qv/Time%20Log%20Estimation.txt" TargetMode="External"/><Relationship Id="rId21" Type="http://schemas.openxmlformats.org/officeDocument/2006/relationships/hyperlink" Target="http://db.tt/9J7rIwc6" TargetMode="External"/><Relationship Id="rId7" Type="http://schemas.openxmlformats.org/officeDocument/2006/relationships/hyperlink" Target="https://www.dropbox.com/s/sd4y1zrxofeskih/Ammad%20Usman%20Time%20Log%20Week%205.txt" TargetMode="External"/><Relationship Id="rId12" Type="http://schemas.openxmlformats.org/officeDocument/2006/relationships/hyperlink" Target="http://db.tt/gOJs5f6q" TargetMode="External"/><Relationship Id="rId17" Type="http://schemas.openxmlformats.org/officeDocument/2006/relationships/hyperlink" Target="http://db.tt/7vJyhnXE" TargetMode="External"/><Relationship Id="rId25" Type="http://schemas.openxmlformats.org/officeDocument/2006/relationships/hyperlink" Target="http://db.tt/YKmDXxqC" TargetMode="External"/><Relationship Id="rId2" Type="http://schemas.openxmlformats.org/officeDocument/2006/relationships/image" Target="../media/image4.jpeg"/><Relationship Id="rId16" Type="http://schemas.openxmlformats.org/officeDocument/2006/relationships/hyperlink" Target="http://db.tt/r0HO2UQy" TargetMode="External"/><Relationship Id="rId20" Type="http://schemas.openxmlformats.org/officeDocument/2006/relationships/hyperlink" Target="http://db.tt/3cx9QDU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opbox.com/s/d5s96pd7bc0f2tr/Ammad%20Usman%20Time%20Log.txt" TargetMode="External"/><Relationship Id="rId11" Type="http://schemas.openxmlformats.org/officeDocument/2006/relationships/hyperlink" Target="https://www.dropbox.com/s/i7phrohjg53ally/Baran%20Ureten%20-%20Time%20Log.txt" TargetMode="External"/><Relationship Id="rId24" Type="http://schemas.openxmlformats.org/officeDocument/2006/relationships/hyperlink" Target="http://db.tt/3V3A5oi7" TargetMode="External"/><Relationship Id="rId5" Type="http://schemas.openxmlformats.org/officeDocument/2006/relationships/hyperlink" Target="http://db.tt/49BqSE9X" TargetMode="External"/><Relationship Id="rId15" Type="http://schemas.openxmlformats.org/officeDocument/2006/relationships/hyperlink" Target="https://www.dropbox.com/s/bhevcze1tzgcq3s/abir%20time%20log.txt" TargetMode="External"/><Relationship Id="rId23" Type="http://schemas.openxmlformats.org/officeDocument/2006/relationships/hyperlink" Target="https://www.dropbox.com/s/y0x9rt9am29mw6u/Max%20-%20Time%20log%20week%205.txt" TargetMode="External"/><Relationship Id="rId10" Type="http://schemas.openxmlformats.org/officeDocument/2006/relationships/hyperlink" Target="https://www.dropbox.com/s/goyohuw3mcglx9k/Baran%20Ureten-%20Time%20Distribution%20Week-4.txt" TargetMode="External"/><Relationship Id="rId19" Type="http://schemas.openxmlformats.org/officeDocument/2006/relationships/hyperlink" Target="https://www.dropbox.com/s/huu7qe5v3txhmpi/Andrew%20-%20Time%20Distribution.txt" TargetMode="External"/><Relationship Id="rId4" Type="http://schemas.openxmlformats.org/officeDocument/2006/relationships/hyperlink" Target="file:///C:\Users\Dan\Dropbox\T08\BUDGET\Time%20distribution%20Week%202\Ammad%20Usman%20Week2%20log.txt" TargetMode="External"/><Relationship Id="rId9" Type="http://schemas.openxmlformats.org/officeDocument/2006/relationships/hyperlink" Target="http://db.tt/Kx2s1pF3" TargetMode="External"/><Relationship Id="rId14" Type="http://schemas.openxmlformats.org/officeDocument/2006/relationships/hyperlink" Target="https://www.dropbox.com/s/v3wmlafz3sku0q3/Time%20Distribution--Abir.txt" TargetMode="External"/><Relationship Id="rId22" Type="http://schemas.openxmlformats.org/officeDocument/2006/relationships/hyperlink" Target="https://www.dropbox.com/s/6s6rtdtmstajqav/Max%20time%20log.txt" TargetMode="External"/><Relationship Id="rId27" Type="http://schemas.openxmlformats.org/officeDocument/2006/relationships/hyperlink" Target="https://www.dropbox.com/s/bxacu9y8wh578sj/Dan%20-%20Time%20distribution%20-%20Week%205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CA" dirty="0" err="1" smtClean="0"/>
              <a:t>ARMageddon</a:t>
            </a:r>
            <a:r>
              <a:rPr lang="en-CA" dirty="0" smtClean="0"/>
              <a:t> – Meeting # </a:t>
            </a:r>
            <a:r>
              <a:rPr lang="en-CA" dirty="0"/>
              <a:t>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17" y="1412776"/>
            <a:ext cx="5256584" cy="494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476672"/>
            <a:ext cx="4754016" cy="1143000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pic>
        <p:nvPicPr>
          <p:cNvPr id="3" name="Picture 2" descr="http://4.bp.blogspot.com/-cLTsl5ieAiA/TsQlzcUy66I/AAAAAAAAAXw/Xu6CYApR8MA/s1600/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5576"/>
            <a:ext cx="40862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412776"/>
            <a:ext cx="3600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 smtClean="0"/>
              <a:t>Some feedback from last week: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-  </a:t>
            </a:r>
            <a:r>
              <a:rPr lang="en-CA" sz="1400" dirty="0"/>
              <a:t>testing should be on the </a:t>
            </a:r>
            <a:r>
              <a:rPr lang="en-CA" sz="1400" dirty="0" smtClean="0"/>
              <a:t>Gantt chart (as </a:t>
            </a:r>
            <a:r>
              <a:rPr lang="en-CA" sz="1400" dirty="0"/>
              <a:t>mostly everything)</a:t>
            </a:r>
          </a:p>
          <a:p>
            <a:r>
              <a:rPr lang="en-CA" sz="1400" dirty="0"/>
              <a:t>	- </a:t>
            </a:r>
            <a:r>
              <a:rPr lang="en-CA" sz="1400" dirty="0" smtClean="0"/>
              <a:t>resources </a:t>
            </a:r>
            <a:r>
              <a:rPr lang="en-CA" sz="1400" dirty="0"/>
              <a:t>(staff working on activity)</a:t>
            </a:r>
          </a:p>
          <a:p>
            <a:r>
              <a:rPr lang="en-CA" sz="1400" dirty="0"/>
              <a:t>	- start date, end date</a:t>
            </a:r>
          </a:p>
          <a:p>
            <a:r>
              <a:rPr lang="en-CA" sz="1400" dirty="0"/>
              <a:t>	- tests are there, for </a:t>
            </a:r>
            <a:r>
              <a:rPr lang="en-CA" sz="1400" dirty="0" smtClean="0"/>
              <a:t>all java class and unit testing 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- low level</a:t>
            </a:r>
          </a:p>
          <a:p>
            <a:r>
              <a:rPr lang="en-CA" dirty="0" smtClean="0"/>
              <a:t>	</a:t>
            </a:r>
          </a:p>
          <a:p>
            <a:r>
              <a:rPr lang="en-CA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374951"/>
            <a:ext cx="36653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 Gantt summary for this week: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- </a:t>
            </a:r>
            <a:r>
              <a:rPr lang="en-CA" sz="1400" dirty="0"/>
              <a:t>code done and tested by Friday</a:t>
            </a:r>
          </a:p>
          <a:p>
            <a:r>
              <a:rPr lang="en-CA" sz="1400" dirty="0"/>
              <a:t>	- last improvements and </a:t>
            </a:r>
            <a:r>
              <a:rPr lang="en-CA" sz="1400" dirty="0" err="1"/>
              <a:t>doublechecks</a:t>
            </a:r>
            <a:r>
              <a:rPr lang="en-CA" sz="1400" dirty="0"/>
              <a:t> by Sunday</a:t>
            </a:r>
          </a:p>
          <a:p>
            <a:r>
              <a:rPr lang="en-CA" sz="1400" dirty="0"/>
              <a:t>	- all documentation done by Friday</a:t>
            </a:r>
          </a:p>
          <a:p>
            <a:r>
              <a:rPr lang="en-CA" sz="1400" dirty="0"/>
              <a:t>	- </a:t>
            </a:r>
            <a:r>
              <a:rPr lang="en-CA" sz="1400" dirty="0" err="1"/>
              <a:t>doublechecks</a:t>
            </a:r>
            <a:r>
              <a:rPr lang="en-CA" sz="1400" dirty="0"/>
              <a:t> of documentation during week-end (compare with design </a:t>
            </a:r>
            <a:r>
              <a:rPr lang="en-CA" sz="1400" dirty="0" err="1"/>
              <a:t>ppt</a:t>
            </a:r>
            <a:r>
              <a:rPr lang="en-CA" sz="1400" dirty="0"/>
              <a:t> from class) </a:t>
            </a:r>
          </a:p>
          <a:p>
            <a:r>
              <a:rPr lang="en-CA" sz="1400" dirty="0"/>
              <a:t>	- poster, sketch done, we have the pieces, rough final copy should be done by Friday</a:t>
            </a:r>
          </a:p>
        </p:txBody>
      </p:sp>
    </p:spTree>
    <p:extLst>
      <p:ext uri="{BB962C8B-B14F-4D97-AF65-F5344CB8AC3E}">
        <p14:creationId xmlns:p14="http://schemas.microsoft.com/office/powerpoint/2010/main" val="32183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\Desktop\Gantt chart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0888" y="-5716016"/>
            <a:ext cx="12896850" cy="124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Weekly time budget</a:t>
            </a:r>
            <a:endParaRPr lang="en-CA" dirty="0"/>
          </a:p>
        </p:txBody>
      </p:sp>
      <p:pic>
        <p:nvPicPr>
          <p:cNvPr id="6" name="Picture 2" descr="http://cmscte.files.wordpress.com/2012/01/nxt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3744416" cy="25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4276245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 smtClean="0"/>
              <a:t>Logs hyperlink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Charts about how the time has been spent in documentation 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Feedback: were below budget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Average hours now: 45h ( 9 x 5)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Reorganized </a:t>
            </a:r>
            <a:r>
              <a:rPr lang="en-CA" dirty="0" err="1" smtClean="0"/>
              <a:t>dropbox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6761"/>
              </p:ext>
            </p:extLst>
          </p:nvPr>
        </p:nvGraphicFramePr>
        <p:xfrm>
          <a:off x="1619672" y="1628800"/>
          <a:ext cx="5651498" cy="1897380"/>
        </p:xfrm>
        <a:graphic>
          <a:graphicData uri="http://schemas.openxmlformats.org/drawingml/2006/table">
            <a:tbl>
              <a:tblPr/>
              <a:tblGrid>
                <a:gridCol w="591880"/>
                <a:gridCol w="897366"/>
                <a:gridCol w="1171032"/>
                <a:gridCol w="598244"/>
                <a:gridCol w="598244"/>
                <a:gridCol w="598244"/>
                <a:gridCol w="598244"/>
                <a:gridCol w="598244"/>
              </a:tblGrid>
              <a:tr h="390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1 (estimation)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Ammad Usman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6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8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9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9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Baran Ureten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9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12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9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Chowdhury Abir Hassan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6.5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11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5"/>
                        </a:rPr>
                        <a:t>12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Walker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6"/>
                        </a:rPr>
                        <a:t>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7"/>
                        </a:rPr>
                        <a:t>6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8"/>
                        </a:rPr>
                        <a:t>11.75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9"/>
                        </a:rPr>
                        <a:t>15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Maxime Grégoire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0"/>
                        </a:rPr>
                        <a:t>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1"/>
                        </a:rPr>
                        <a:t>8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2"/>
                        </a:rPr>
                        <a:t>11.5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3"/>
                        </a:rPr>
                        <a:t>15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Crisan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7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4"/>
                        </a:rPr>
                        <a:t>6.5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5"/>
                        </a:rPr>
                        <a:t>9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6"/>
                        </a:rPr>
                        <a:t>11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7"/>
                        </a:rPr>
                        <a:t>13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Total/week (hours)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Batteries… </a:t>
            </a:r>
          </a:p>
          <a:p>
            <a:pPr lvl="1"/>
            <a:r>
              <a:rPr lang="en-CA" dirty="0" smtClean="0"/>
              <a:t>Last Friday “pray for the batteries now” = learn from our mistakes = WILL NOT HAPPEN AGAIN</a:t>
            </a:r>
          </a:p>
          <a:p>
            <a:pPr lvl="2"/>
            <a:r>
              <a:rPr lang="en-CA" dirty="0" smtClean="0"/>
              <a:t>Happened because unplanned issue due to stability on long distances (talk about it later)</a:t>
            </a:r>
          </a:p>
          <a:p>
            <a:pPr lvl="2"/>
            <a:r>
              <a:rPr lang="en-CA" dirty="0" err="1" smtClean="0"/>
              <a:t>Overtesting</a:t>
            </a:r>
            <a:r>
              <a:rPr lang="en-CA" dirty="0" smtClean="0"/>
              <a:t>… </a:t>
            </a:r>
          </a:p>
          <a:p>
            <a:r>
              <a:rPr lang="en-CA" dirty="0" smtClean="0"/>
              <a:t>Batteries…</a:t>
            </a:r>
          </a:p>
          <a:p>
            <a:pPr lvl="1"/>
            <a:r>
              <a:rPr lang="en-CA" dirty="0" smtClean="0"/>
              <a:t>During testing and lab hours: charged batteries </a:t>
            </a:r>
          </a:p>
          <a:p>
            <a:pPr lvl="1"/>
            <a:r>
              <a:rPr lang="en-CA" dirty="0" smtClean="0"/>
              <a:t>During competition: brand new 12 batteries that we will try only once, the day before the </a:t>
            </a:r>
            <a:r>
              <a:rPr lang="en-CA" dirty="0" err="1" smtClean="0"/>
              <a:t>compe</a:t>
            </a:r>
            <a:r>
              <a:rPr lang="en-CA" dirty="0" smtClean="0"/>
              <a:t>… just in case. </a:t>
            </a:r>
          </a:p>
          <a:p>
            <a:r>
              <a:rPr lang="en-CA" dirty="0" smtClean="0"/>
              <a:t>Batteries… </a:t>
            </a:r>
          </a:p>
          <a:p>
            <a:r>
              <a:rPr lang="en-CA" dirty="0" smtClean="0"/>
              <a:t>Rope (a good 10m… worst case scenario: losing 1m per round, for 6 rounds?) – never happened… hence just in case. </a:t>
            </a:r>
          </a:p>
          <a:p>
            <a:r>
              <a:rPr lang="en-CA" dirty="0" smtClean="0"/>
              <a:t>Testing check-ups! (Sunday and day before competition) -&gt; Next page</a:t>
            </a:r>
          </a:p>
          <a:p>
            <a:r>
              <a:rPr lang="en-CA" dirty="0" smtClean="0"/>
              <a:t>Bluetooth on and visible? Just in case… </a:t>
            </a:r>
          </a:p>
          <a:p>
            <a:r>
              <a:rPr lang="en-CA" dirty="0" smtClean="0"/>
              <a:t>Is the code uploaded? Just in case… </a:t>
            </a:r>
          </a:p>
          <a:p>
            <a:r>
              <a:rPr lang="en-CA" dirty="0" smtClean="0"/>
              <a:t>Is the good code final version uploaded? Just in case … </a:t>
            </a:r>
          </a:p>
          <a:p>
            <a:r>
              <a:rPr lang="en-CA" dirty="0" smtClean="0"/>
              <a:t>Does both bricks have new batteries?</a:t>
            </a:r>
          </a:p>
          <a:p>
            <a:r>
              <a:rPr lang="en-CA" dirty="0" smtClean="0"/>
              <a:t>Are we using the good bricks? (</a:t>
            </a:r>
            <a:r>
              <a:rPr lang="en-CA" dirty="0" err="1" smtClean="0"/>
              <a:t>MFalcon</a:t>
            </a:r>
            <a:r>
              <a:rPr lang="en-CA" dirty="0" smtClean="0"/>
              <a:t> &amp; </a:t>
            </a:r>
            <a:r>
              <a:rPr lang="en-CA" dirty="0" err="1" smtClean="0"/>
              <a:t>SEagle</a:t>
            </a:r>
            <a:r>
              <a:rPr lang="en-CA" dirty="0" smtClean="0"/>
              <a:t>)</a:t>
            </a:r>
          </a:p>
          <a:p>
            <a:r>
              <a:rPr lang="en-CA" dirty="0" smtClean="0"/>
              <a:t>Ports</a:t>
            </a:r>
          </a:p>
          <a:p>
            <a:r>
              <a:rPr lang="en-CA" dirty="0" smtClean="0"/>
              <a:t>Last version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Current status of testing and test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What we have:</a:t>
            </a:r>
          </a:p>
          <a:p>
            <a:pPr lvl="1"/>
            <a:r>
              <a:rPr lang="en-CA" dirty="0" smtClean="0"/>
              <a:t>Code about testing arm grab and lift: works</a:t>
            </a:r>
          </a:p>
          <a:p>
            <a:pPr lvl="1"/>
            <a:r>
              <a:rPr lang="en-CA" dirty="0" smtClean="0"/>
              <a:t>Code and data about testing light localization: works</a:t>
            </a:r>
          </a:p>
          <a:p>
            <a:pPr lvl="1"/>
            <a:r>
              <a:rPr lang="en-CA" dirty="0" smtClean="0"/>
              <a:t>Code about testing beacon search: works</a:t>
            </a:r>
          </a:p>
          <a:p>
            <a:pPr lvl="1"/>
            <a:r>
              <a:rPr lang="en-CA" dirty="0" smtClean="0"/>
              <a:t>Code about receiving </a:t>
            </a:r>
            <a:r>
              <a:rPr lang="en-CA" dirty="0" err="1" smtClean="0"/>
              <a:t>bluetooth</a:t>
            </a:r>
            <a:r>
              <a:rPr lang="en-CA" dirty="0" smtClean="0"/>
              <a:t> </a:t>
            </a:r>
            <a:r>
              <a:rPr lang="en-CA" dirty="0" err="1" smtClean="0"/>
              <a:t>coord</a:t>
            </a:r>
            <a:r>
              <a:rPr lang="en-CA" dirty="0" smtClean="0"/>
              <a:t> and navigate towards it : works</a:t>
            </a:r>
          </a:p>
          <a:p>
            <a:pPr lvl="1"/>
            <a:r>
              <a:rPr lang="en-CA" dirty="0" smtClean="0"/>
              <a:t>Filming everything (videos to be uploaded on </a:t>
            </a:r>
            <a:r>
              <a:rPr lang="en-CA" dirty="0" err="1" smtClean="0"/>
              <a:t>youtube</a:t>
            </a:r>
            <a:r>
              <a:rPr lang="en-CA" dirty="0" smtClean="0"/>
              <a:t>, soon.) : just in case nothing works during the </a:t>
            </a:r>
            <a:r>
              <a:rPr lang="en-CA" dirty="0" err="1" smtClean="0"/>
              <a:t>compe</a:t>
            </a:r>
            <a:r>
              <a:rPr lang="en-CA" dirty="0" smtClean="0"/>
              <a:t> since different environmental conditions, we can show that it works. </a:t>
            </a:r>
          </a:p>
          <a:p>
            <a:pPr lvl="1"/>
            <a:r>
              <a:rPr lang="en-CA" dirty="0" smtClean="0"/>
              <a:t>Problem: code about testing navigation: works on short distances (5 tiles?) BUT!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4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Current status of testing and test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Problem: code about testing </a:t>
            </a:r>
            <a:r>
              <a:rPr lang="en-CA" dirty="0" smtClean="0"/>
              <a:t>navigation -&gt; works </a:t>
            </a:r>
            <a:r>
              <a:rPr lang="en-CA" dirty="0"/>
              <a:t>on short distances (5 tiles</a:t>
            </a:r>
            <a:r>
              <a:rPr lang="en-CA" dirty="0" smtClean="0"/>
              <a:t>?), but not on long distances (10 tiles); This is due to lack of stability and wheels material (they have a tendency to fold weirdly…) -&gt; can be seen on videos and on measured data</a:t>
            </a:r>
          </a:p>
          <a:p>
            <a:pPr marL="742950" lvl="2" indent="-342900"/>
            <a:r>
              <a:rPr lang="en-CA" dirty="0" smtClean="0"/>
              <a:t>Improvement: improve stability (improve symmetry of the robot, design)</a:t>
            </a:r>
          </a:p>
          <a:p>
            <a:pPr marL="742950" lvl="2" indent="-342900"/>
            <a:r>
              <a:rPr lang="en-CA" dirty="0" smtClean="0"/>
              <a:t>Improvement: use Play-</a:t>
            </a:r>
            <a:r>
              <a:rPr lang="en-CA" dirty="0" err="1" smtClean="0"/>
              <a:t>doh</a:t>
            </a:r>
            <a:r>
              <a:rPr lang="en-CA" dirty="0" smtClean="0"/>
              <a:t> to strengthen the wheels </a:t>
            </a:r>
          </a:p>
          <a:p>
            <a:pPr marL="742950" lvl="2" indent="-342900"/>
            <a:endParaRPr lang="en-CA" dirty="0"/>
          </a:p>
          <a:p>
            <a:r>
              <a:rPr lang="en-CA" dirty="0" smtClean="0"/>
              <a:t>Wasn’t a major problem for the demo since short distances to travel (field max 7 tiles and beacon placed arbitrary) but could be potentially devastating for the competition: tried to fixed it before the demo -&gt; overused batteries by testing; </a:t>
            </a:r>
          </a:p>
          <a:p>
            <a:r>
              <a:rPr lang="en-CA" dirty="0" smtClean="0"/>
              <a:t>Wasn’t a concern for the demo final </a:t>
            </a:r>
            <a:r>
              <a:rPr lang="en-CA" dirty="0" err="1" smtClean="0"/>
              <a:t>rezult</a:t>
            </a:r>
            <a:r>
              <a:rPr lang="en-CA" dirty="0" smtClean="0"/>
              <a:t>: didn’t got full marks because of a coding mistake -&gt; coded for only “turn toward </a:t>
            </a:r>
            <a:r>
              <a:rPr lang="en-CA" dirty="0" err="1" smtClean="0"/>
              <a:t>coord</a:t>
            </a:r>
            <a:r>
              <a:rPr lang="en-CA" dirty="0" smtClean="0"/>
              <a:t>” and forgot to call method “</a:t>
            </a:r>
            <a:r>
              <a:rPr lang="en-CA" dirty="0" err="1" smtClean="0"/>
              <a:t>goTo</a:t>
            </a:r>
            <a:r>
              <a:rPr lang="en-CA" dirty="0" smtClean="0"/>
              <a:t> </a:t>
            </a:r>
            <a:r>
              <a:rPr lang="en-CA" dirty="0" err="1" smtClean="0"/>
              <a:t>coord</a:t>
            </a:r>
            <a:r>
              <a:rPr lang="en-CA" dirty="0" smtClean="0"/>
              <a:t>”… Moral of the demo?</a:t>
            </a:r>
          </a:p>
          <a:p>
            <a:r>
              <a:rPr lang="en-CA" b="1" dirty="0" smtClean="0"/>
              <a:t>Always double-check the final code that we upload. 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639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Plans for competition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we </a:t>
            </a:r>
            <a:r>
              <a:rPr lang="en-CA" dirty="0" smtClean="0"/>
              <a:t>will have:</a:t>
            </a:r>
          </a:p>
          <a:p>
            <a:pPr lvl="1"/>
            <a:r>
              <a:rPr lang="en-CA" dirty="0" smtClean="0"/>
              <a:t>Avoid obstacle testing class</a:t>
            </a:r>
          </a:p>
          <a:p>
            <a:pPr lvl="1"/>
            <a:r>
              <a:rPr lang="en-CA" dirty="0" smtClean="0"/>
              <a:t>Beacon detection @ multiple levels testing class </a:t>
            </a:r>
          </a:p>
          <a:p>
            <a:pPr lvl="1"/>
            <a:r>
              <a:rPr lang="en-CA" dirty="0" smtClean="0"/>
              <a:t>Hide beacon @ specific </a:t>
            </a:r>
            <a:r>
              <a:rPr lang="en-CA" dirty="0" err="1" smtClean="0"/>
              <a:t>coord</a:t>
            </a:r>
            <a:r>
              <a:rPr lang="en-CA" dirty="0" smtClean="0"/>
              <a:t> testing class &amp; data</a:t>
            </a:r>
          </a:p>
          <a:p>
            <a:pPr lvl="1"/>
            <a:r>
              <a:rPr lang="en-CA" dirty="0" smtClean="0"/>
              <a:t>Hide beacon @ specific </a:t>
            </a:r>
            <a:r>
              <a:rPr lang="en-CA" dirty="0" err="1" smtClean="0"/>
              <a:t>coord</a:t>
            </a:r>
            <a:r>
              <a:rPr lang="en-CA" dirty="0" smtClean="0"/>
              <a:t> + obstacles testing class &amp; data </a:t>
            </a:r>
          </a:p>
          <a:p>
            <a:pPr lvl="1"/>
            <a:r>
              <a:rPr lang="en-CA" dirty="0" smtClean="0"/>
              <a:t>Videos for all unit test that we do</a:t>
            </a:r>
          </a:p>
          <a:p>
            <a:pPr lvl="1"/>
            <a:r>
              <a:rPr lang="en-CA" dirty="0" smtClean="0"/>
              <a:t>Video for final result just in case it’s not working on different environment. </a:t>
            </a:r>
          </a:p>
          <a:p>
            <a:pPr lvl="1"/>
            <a:r>
              <a:rPr lang="en-CA" dirty="0" smtClean="0"/>
              <a:t>Comments and </a:t>
            </a:r>
            <a:r>
              <a:rPr lang="en-CA" dirty="0" err="1" smtClean="0"/>
              <a:t>Javadocs</a:t>
            </a:r>
            <a:r>
              <a:rPr lang="en-CA" dirty="0" smtClean="0"/>
              <a:t> on each class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2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Budget for the first week is an estimation?</a:t>
            </a:r>
          </a:p>
          <a:p>
            <a:r>
              <a:rPr lang="en-CA" dirty="0" smtClean="0"/>
              <a:t>Any budget for 6</a:t>
            </a:r>
            <a:r>
              <a:rPr lang="en-CA" baseline="30000" dirty="0" smtClean="0"/>
              <a:t>th</a:t>
            </a:r>
            <a:r>
              <a:rPr lang="en-CA" dirty="0" smtClean="0"/>
              <a:t> week?</a:t>
            </a:r>
          </a:p>
          <a:p>
            <a:r>
              <a:rPr lang="en-CA" dirty="0" smtClean="0"/>
              <a:t>Should </a:t>
            </a:r>
            <a:r>
              <a:rPr lang="en-CA" dirty="0"/>
              <a:t>we worry about when the obstacle is at the max top</a:t>
            </a:r>
            <a:r>
              <a:rPr lang="en-CA" dirty="0" smtClean="0"/>
              <a:t>?</a:t>
            </a:r>
          </a:p>
          <a:p>
            <a:r>
              <a:rPr lang="en-CA" dirty="0" smtClean="0"/>
              <a:t>What to improve? (weakest part?)</a:t>
            </a:r>
          </a:p>
          <a:p>
            <a:r>
              <a:rPr lang="en-CA" dirty="0" smtClean="0"/>
              <a:t>Other…</a:t>
            </a:r>
            <a:endParaRPr lang="en-CA" dirty="0"/>
          </a:p>
        </p:txBody>
      </p:sp>
      <p:pic>
        <p:nvPicPr>
          <p:cNvPr id="5122" name="Picture 2" descr="http://3.bp.blogspot.com/-BB4jj3lDtXc/UD055SnfY7I/AAAAAAAACwg/iz1hq2QoQ1w/s1600/Question-Mark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316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675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ARMageddon – Meeting # 5</vt:lpstr>
      <vt:lpstr>Gantt Chart</vt:lpstr>
      <vt:lpstr>PowerPoint Presentation</vt:lpstr>
      <vt:lpstr>Weekly time budget</vt:lpstr>
      <vt:lpstr>Competition checklist</vt:lpstr>
      <vt:lpstr>Current status of testing and test documentation</vt:lpstr>
      <vt:lpstr>Current status of testing and test documentation</vt:lpstr>
      <vt:lpstr>Plans for competition week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Gr8 Team – Meeting # 4</dc:title>
  <dc:creator>Dan</dc:creator>
  <cp:lastModifiedBy>Dan</cp:lastModifiedBy>
  <cp:revision>17</cp:revision>
  <dcterms:created xsi:type="dcterms:W3CDTF">2012-11-10T16:26:05Z</dcterms:created>
  <dcterms:modified xsi:type="dcterms:W3CDTF">2012-11-21T22:24:08Z</dcterms:modified>
</cp:coreProperties>
</file>