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3979C-A6F4-44B8-B22F-61881368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8126BA-5F2D-4934-81B0-D2D21EB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7D17E7-429A-4B4A-A1A8-EBBD0071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51AAD1-42DD-46DF-B5A4-028F2FAB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036CBF-CA1F-45BE-BC23-A635F2B3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7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7F21A-CF39-49E3-8211-47F9A2DD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476783-7069-4831-AD2E-9E6B996D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7AE7A2-8789-4B35-8C91-0E917975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D9CE67-5A2B-43EC-9CB5-D8C3B767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73DDE-DB10-41B5-871E-AB50E03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6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F236B0-28AD-40D3-9E6E-637CBB03B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89773-0896-476A-B78E-A9CD9CD59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CC819-1E5C-4A4A-ACD1-D4A75D8B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8FBAA-623F-4895-8D03-65A8529F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D590B-2E89-4C10-83E8-6F71C43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5CF75-5D49-474A-8C96-0AAA9409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4BD14-9D70-49D8-B609-991457604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02316-8640-48FA-A08D-237A092E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343351-109B-46F8-8AFA-462FB10C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F9570-9C88-4B4F-A42F-AF433C61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88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D3B32-F6CD-4989-B522-A921707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343727-2731-4A1A-984B-5EEAF2D0C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B0A7C-AEC0-4012-9BC3-6DC1AC24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89615-2E37-4100-AC5E-8C7FD2D8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66C33-FE69-4905-A6EA-79BE6AF3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75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26EC6-01B5-46C1-8C3F-972626C7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0993F0-6F30-492E-ADA8-CD6C1CBD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42981A-FE3F-4234-9580-3BC32FE0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3694F5-34DD-4E7B-9C5F-61419B28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D5088D-1172-40D5-8C8F-0F32D55D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56A5E6-F3C7-49F4-B2E7-BBAB64EE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56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38C8D-41BE-4C9A-9990-DEF02A56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C52775-F174-46CC-8596-733161BD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9E8C69-F827-4559-8B71-9B98A8F32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1A007F-0ADA-4862-9D40-2C3AEDE8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1BD4D8-3107-420F-85AF-BC6CF621B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2942BD-EAD4-4988-98D2-96DC266E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709669-067C-4737-94DA-E2545A65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DD2737-C3FC-4889-B0E7-73BEA674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23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9FFB96-B3E8-474F-A7AA-53C4DDA4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C98331-6583-4159-8573-44B1986C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99CC7E-BAE1-4C98-94FE-1F2A013E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F539F2-7BDA-4B6E-A2ED-8082BA52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6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5DD21B-B07E-40AA-8B93-7781DC74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5B9475-DC77-4EBF-AFDE-4FFA896E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1C8F63-DC3C-4757-9F02-D44EFF5C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8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021DC-DB93-4B98-99BA-A6D5F753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4077AA-D286-43F9-9141-DC9117474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DE6CE8-F54C-463D-9EFE-78AC91936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5FBA98-D00B-4E21-ABC3-4D37D368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B81E9-D82F-402B-9791-A901394E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4B0454-BA9C-4FA4-AE51-B6953084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CFB49-9346-495F-8AA2-C19ADFFE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2838E2-60DD-4B56-8BB4-30ABA8353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9E8BB9-8EFE-46BD-A9E9-91520D66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89EE-895F-467A-99D5-6EAD56D4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3D127E-429B-4CAB-8F15-B35B3DCB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9563D6-014E-4D77-BAEC-A644A837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18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53969BC-51D3-415F-89B2-A9B7BB44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DAE5F4-4FDA-474E-8B7A-9E860B7D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4C6DE-60F7-4952-98C9-E54930FEE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4C54-7846-44F4-84FD-4E54F70BAB3F}" type="datetimeFigureOut">
              <a:rPr kumimoji="1" lang="ja-JP" altLang="en-US" smtClean="0"/>
              <a:t>2018/4/20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31DCB-96DA-4351-B2EC-A41ADF7B9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A0741-CC4C-485F-8DFE-79DBC038C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D9D69-2240-4043-B42D-A5E48D90F8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3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://free-illustrations.gatag.net/tag/%e3%82%b9%e3%83%9e%e3%83%bc%e3%83%88%e3%83%95%e3%82%a9%e3%83%b3-%e3%82%b9%e3%83%9e%e3%83%9b" TargetMode="External"/><Relationship Id="rId7" Type="http://schemas.openxmlformats.org/officeDocument/2006/relationships/hyperlink" Target="http://free-illustrations.gatag.net/tag/%E3%82%A4%E3%83%B3%E3%82%BF%E3%83%BC%E3%83%8D%E3%83%83%E3%83%88/page/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hyperlink" Target="http://free-illustrations.gatag.net/2014/10?ssort=__reaction_buttons_1__________-pm&amp;sdir=desc" TargetMode="External"/><Relationship Id="rId5" Type="http://schemas.openxmlformats.org/officeDocument/2006/relationships/hyperlink" Target="http://free-illustrations.gatag.net/tag/%E3%83%8E%E3%83%BC%E3%83%88%E3%83%91%E3%82%BD%E3%82%B3%E3%83%B3-%E3%83%A9%E3%83%83%E3%83%97%E3%83%88%E3%83%83%E3%83%97?ssort=__reaction_buttons_1__________-pm&amp;sdir=desc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jpg"/><Relationship Id="rId9" Type="http://schemas.openxmlformats.org/officeDocument/2006/relationships/hyperlink" Target="http://free-illustrations.gatag.net/tag/pc-%e3%83%91%e3%82%bd%e3%82%b3%e3%83%b3-%e3%82%b3%e3%83%b3%e3%83%94%e3%83%a5%e3%83%bc%e3%82%bf?ssort=__reaction_buttons_5________________-pm&amp;sdir=des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D7E9501-D784-40BD-8089-E48E5C1CB5CD}"/>
              </a:ext>
            </a:extLst>
          </p:cNvPr>
          <p:cNvSpPr/>
          <p:nvPr/>
        </p:nvSpPr>
        <p:spPr>
          <a:xfrm>
            <a:off x="185057" y="444617"/>
            <a:ext cx="1467574" cy="61659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E3240C1-BA01-4674-9D9C-D2385B3CF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5057" y="5085184"/>
            <a:ext cx="1315616" cy="131561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D5B2975-1464-41F9-9C73-53820A1D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5057" y="3429000"/>
            <a:ext cx="1315616" cy="1315616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F3AB549-3188-474E-8BFC-11163D581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09" y="2071395"/>
            <a:ext cx="1083711" cy="101703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A70388C-F598-42BF-B91F-F64BB34C7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09" y="713790"/>
            <a:ext cx="1083711" cy="101703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3E10D72-9550-4881-9597-71B04205C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63952" y="2290665"/>
            <a:ext cx="2852265" cy="24539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AE16465-F3B5-42F2-95C2-7CD7ED4AA5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925483" y="2160036"/>
            <a:ext cx="1881139" cy="253792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26AA02-D3C8-4D66-AF0E-C8CBCEC46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827029" y="2143707"/>
            <a:ext cx="2288993" cy="2747865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0B3AC82-334E-485F-9BB6-B10318C13E4E}"/>
              </a:ext>
            </a:extLst>
          </p:cNvPr>
          <p:cNvCxnSpPr/>
          <p:nvPr/>
        </p:nvCxnSpPr>
        <p:spPr>
          <a:xfrm>
            <a:off x="8938727" y="3428999"/>
            <a:ext cx="9703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CA5484-2C65-478F-A370-A3CA29B6A379}"/>
              </a:ext>
            </a:extLst>
          </p:cNvPr>
          <p:cNvCxnSpPr/>
          <p:nvPr/>
        </p:nvCxnSpPr>
        <p:spPr>
          <a:xfrm>
            <a:off x="1500673" y="1484851"/>
            <a:ext cx="1057969" cy="1095062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A676670-8F2F-49C8-9ED3-E8EF3256D4A4}"/>
              </a:ext>
            </a:extLst>
          </p:cNvPr>
          <p:cNvCxnSpPr>
            <a:cxnSpLocks/>
          </p:cNvCxnSpPr>
          <p:nvPr/>
        </p:nvCxnSpPr>
        <p:spPr>
          <a:xfrm>
            <a:off x="1384720" y="2497801"/>
            <a:ext cx="821585" cy="48392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163F756-5137-46C6-A030-01BCEFCBC01C}"/>
              </a:ext>
            </a:extLst>
          </p:cNvPr>
          <p:cNvCxnSpPr>
            <a:cxnSpLocks/>
          </p:cNvCxnSpPr>
          <p:nvPr/>
        </p:nvCxnSpPr>
        <p:spPr>
          <a:xfrm flipV="1">
            <a:off x="1316624" y="3699545"/>
            <a:ext cx="1015515" cy="42614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549ECFA-80C5-4285-9FAE-E0E06D029C0A}"/>
              </a:ext>
            </a:extLst>
          </p:cNvPr>
          <p:cNvCxnSpPr>
            <a:cxnSpLocks/>
          </p:cNvCxnSpPr>
          <p:nvPr/>
        </p:nvCxnSpPr>
        <p:spPr>
          <a:xfrm flipV="1">
            <a:off x="1500673" y="4125688"/>
            <a:ext cx="1210369" cy="156173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1B1D3A9-2375-423C-8737-44C1E1697BD7}"/>
              </a:ext>
            </a:extLst>
          </p:cNvPr>
          <p:cNvSpPr/>
          <p:nvPr/>
        </p:nvSpPr>
        <p:spPr>
          <a:xfrm>
            <a:off x="4228051" y="2392097"/>
            <a:ext cx="2697432" cy="1938543"/>
          </a:xfrm>
          <a:prstGeom prst="rect">
            <a:avLst/>
          </a:prstGeom>
          <a:solidFill>
            <a:schemeClr val="accent1">
              <a:alpha val="5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978B2A-EA06-40DC-ABAE-CB3961A6DF8E}"/>
              </a:ext>
            </a:extLst>
          </p:cNvPr>
          <p:cNvSpPr txBox="1"/>
          <p:nvPr/>
        </p:nvSpPr>
        <p:spPr>
          <a:xfrm>
            <a:off x="4810095" y="2981730"/>
            <a:ext cx="157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サイト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A9235D1-F968-44A6-B4CA-D9B9156B74F6}"/>
              </a:ext>
            </a:extLst>
          </p:cNvPr>
          <p:cNvSpPr txBox="1"/>
          <p:nvPr/>
        </p:nvSpPr>
        <p:spPr>
          <a:xfrm>
            <a:off x="2418061" y="2032382"/>
            <a:ext cx="180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インターネット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590F66E-E02B-4E4D-90C6-7665D54E830F}"/>
              </a:ext>
            </a:extLst>
          </p:cNvPr>
          <p:cNvSpPr txBox="1"/>
          <p:nvPr/>
        </p:nvSpPr>
        <p:spPr>
          <a:xfrm>
            <a:off x="7176185" y="1847716"/>
            <a:ext cx="157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05664A5-8177-4DEC-B291-20BBD667A85C}"/>
              </a:ext>
            </a:extLst>
          </p:cNvPr>
          <p:cNvSpPr txBox="1"/>
          <p:nvPr/>
        </p:nvSpPr>
        <p:spPr>
          <a:xfrm>
            <a:off x="10228122" y="1847716"/>
            <a:ext cx="157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C9EDA87-1F7D-49AA-B8F0-850AA9D26C19}"/>
              </a:ext>
            </a:extLst>
          </p:cNvPr>
          <p:cNvSpPr txBox="1"/>
          <p:nvPr/>
        </p:nvSpPr>
        <p:spPr>
          <a:xfrm>
            <a:off x="454125" y="318475"/>
            <a:ext cx="9305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利用者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C26FA4A-359B-430D-BEFB-97E5D5DD3D4D}"/>
              </a:ext>
            </a:extLst>
          </p:cNvPr>
          <p:cNvSpPr/>
          <p:nvPr/>
        </p:nvSpPr>
        <p:spPr>
          <a:xfrm>
            <a:off x="1878177" y="5170759"/>
            <a:ext cx="4036061" cy="1554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ログイン・新規登録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時間割作成・閲覧・編集</a:t>
            </a:r>
            <a:endParaRPr kumimoji="1" lang="en-US" altLang="ja-JP" dirty="0"/>
          </a:p>
          <a:p>
            <a:pPr algn="ctr"/>
            <a:r>
              <a:rPr lang="ja-JP" altLang="en-US" dirty="0"/>
              <a:t>授業一覧・授業評価・シラバス閲覧</a:t>
            </a:r>
            <a:endParaRPr lang="en-US" altLang="ja-JP" dirty="0"/>
          </a:p>
          <a:p>
            <a:pPr algn="ctr"/>
            <a:r>
              <a:rPr kumimoji="1" lang="ja-JP" altLang="en-US" dirty="0"/>
              <a:t>授業評価記入・編集</a:t>
            </a:r>
            <a:endParaRPr kumimoji="1" lang="en-US" altLang="ja-JP" dirty="0"/>
          </a:p>
          <a:p>
            <a:pPr algn="ctr"/>
            <a:r>
              <a:rPr lang="ja-JP" altLang="en-US" dirty="0"/>
              <a:t>ユーザーページ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37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音部 拓海</dc:creator>
  <cp:lastModifiedBy>音部 拓海</cp:lastModifiedBy>
  <cp:revision>2</cp:revision>
  <dcterms:created xsi:type="dcterms:W3CDTF">2018-04-20T07:07:46Z</dcterms:created>
  <dcterms:modified xsi:type="dcterms:W3CDTF">2018-04-20T07:21:54Z</dcterms:modified>
</cp:coreProperties>
</file>