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D0B"/>
    <a:srgbClr val="63A70A"/>
    <a:srgbClr val="CAC0B1"/>
    <a:srgbClr val="BDB0A1"/>
    <a:srgbClr val="E5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0"/>
  </p:normalViewPr>
  <p:slideViewPr>
    <p:cSldViewPr snapToGrid="0">
      <p:cViewPr>
        <p:scale>
          <a:sx n="51" d="100"/>
          <a:sy n="51" d="100"/>
        </p:scale>
        <p:origin x="7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9BF-0CE4-419B-A9ED-5C209202DD8C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92811-910F-45B9-A4BA-D9F85E8FE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9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92811-910F-45B9-A4BA-D9F85E8FED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4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54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2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9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8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0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67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7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3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2ADD-7D44-4258-A769-A28BDA9717C9}" type="datetimeFigureOut">
              <a:rPr lang="en-GB" smtClean="0"/>
              <a:t>20/02/2017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0FBA-80B6-4DC2-90A1-892270F2C3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3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0" y="191346"/>
            <a:ext cx="12192000" cy="6475307"/>
            <a:chOff x="0" y="191346"/>
            <a:chExt cx="12192000" cy="647530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346"/>
              <a:ext cx="12192000" cy="6475307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3080083"/>
              <a:ext cx="12192000" cy="894113"/>
            </a:xfrm>
            <a:prstGeom prst="rect">
              <a:avLst/>
            </a:prstGeom>
            <a:solidFill>
              <a:srgbClr val="E5007E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TOTAL BODY WORKOUT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9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" y="2831124"/>
            <a:ext cx="8493369" cy="970856"/>
          </a:xfrm>
          <a:prstGeom prst="rect">
            <a:avLst/>
          </a:prstGeom>
          <a:solidFill>
            <a:srgbClr val="E5007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TONE AND STRENGTHEN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0" y="191346"/>
            <a:ext cx="12192000" cy="6475307"/>
            <a:chOff x="0" y="191346"/>
            <a:chExt cx="12192000" cy="647530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346"/>
              <a:ext cx="12192000" cy="647530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0" y="3062906"/>
              <a:ext cx="12192000" cy="894113"/>
            </a:xfrm>
            <a:prstGeom prst="rect">
              <a:avLst/>
            </a:prstGeom>
            <a:solidFill>
              <a:srgbClr val="E5007E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STRONGER CORE MUSCLES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-1" y="2831124"/>
            <a:ext cx="8493369" cy="970856"/>
          </a:xfrm>
          <a:prstGeom prst="rect">
            <a:avLst/>
          </a:prstGeom>
          <a:solidFill>
            <a:srgbClr val="E5007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REJUVENATE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179909"/>
            <a:ext cx="12192000" cy="6498182"/>
            <a:chOff x="0" y="179909"/>
            <a:chExt cx="12192000" cy="64981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9909"/>
              <a:ext cx="12192000" cy="649818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3080083"/>
              <a:ext cx="12192000" cy="894113"/>
            </a:xfrm>
            <a:prstGeom prst="rect">
              <a:avLst/>
            </a:prstGeom>
            <a:solidFill>
              <a:srgbClr val="E5007E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REJUVENATE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2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52" y="1825625"/>
            <a:ext cx="8192895" cy="4351338"/>
          </a:xfrm>
        </p:spPr>
      </p:pic>
      <p:sp>
        <p:nvSpPr>
          <p:cNvPr id="14" name="Rectangle 13"/>
          <p:cNvSpPr/>
          <p:nvPr/>
        </p:nvSpPr>
        <p:spPr>
          <a:xfrm>
            <a:off x="-1" y="2831124"/>
            <a:ext cx="8493369" cy="970856"/>
          </a:xfrm>
          <a:prstGeom prst="rect">
            <a:avLst/>
          </a:prstGeom>
          <a:solidFill>
            <a:srgbClr val="E5007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IMPROVED POSTURE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191346"/>
            <a:ext cx="17868900" cy="6475307"/>
            <a:chOff x="0" y="191346"/>
            <a:chExt cx="17868900" cy="647530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346"/>
              <a:ext cx="12192000" cy="6475307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676900" y="3957426"/>
              <a:ext cx="12192000" cy="894113"/>
            </a:xfrm>
            <a:prstGeom prst="rect">
              <a:avLst/>
            </a:prstGeom>
            <a:solidFill>
              <a:srgbClr val="E5007E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/>
                <a:t>STRENGTHEN AND TONE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5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170" y="756292"/>
            <a:ext cx="10515600" cy="1325563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7712" y="5507289"/>
            <a:ext cx="8175424" cy="4351338"/>
          </a:xfrm>
        </p:spPr>
      </p:pic>
      <p:sp>
        <p:nvSpPr>
          <p:cNvPr id="5" name="AutoShape 2" descr="Image result for green yoga mat textur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9" t="1292" r="16643" b="86648"/>
          <a:stretch/>
        </p:blipFill>
        <p:spPr>
          <a:xfrm>
            <a:off x="1116347" y="2815389"/>
            <a:ext cx="3386054" cy="766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97642" y="2614091"/>
            <a:ext cx="2671011" cy="65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Deciduous tre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2269" y="4152724"/>
            <a:ext cx="1975760" cy="197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030A03"/>
              </a:clrFrom>
              <a:clrTo>
                <a:srgbClr val="030A0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11" y="-523819"/>
            <a:ext cx="7179785" cy="313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3915" y="1428967"/>
            <a:ext cx="297136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116347" y="1997242"/>
            <a:ext cx="2971365" cy="385011"/>
          </a:xfrm>
          <a:prstGeom prst="rect">
            <a:avLst/>
          </a:prstGeom>
          <a:solidFill>
            <a:srgbClr val="63A70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117220" y="2288214"/>
            <a:ext cx="2971365" cy="45719"/>
          </a:xfrm>
          <a:prstGeom prst="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17219" y="2174959"/>
            <a:ext cx="2971365" cy="45719"/>
          </a:xfrm>
          <a:prstGeom prst="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116347" y="2049470"/>
            <a:ext cx="2971365" cy="45719"/>
          </a:xfrm>
          <a:prstGeom prst="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/>
          <p:cNvSpPr/>
          <p:nvPr/>
        </p:nvSpPr>
        <p:spPr>
          <a:xfrm>
            <a:off x="9335901" y="4571815"/>
            <a:ext cx="2224823" cy="408238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7197" y="5427829"/>
            <a:ext cx="9144000" cy="6858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37262" y="4775934"/>
            <a:ext cx="1324799" cy="576000"/>
            <a:chOff x="537262" y="4775934"/>
            <a:chExt cx="1324799" cy="576000"/>
          </a:xfrm>
        </p:grpSpPr>
        <p:sp>
          <p:nvSpPr>
            <p:cNvPr id="9" name="TextBox 8"/>
            <p:cNvSpPr txBox="1"/>
            <p:nvPr/>
          </p:nvSpPr>
          <p:spPr>
            <a:xfrm>
              <a:off x="980077" y="4879122"/>
              <a:ext cx="736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anose="020B0803030101060003" pitchFamily="34" charset="0"/>
                </a:rPr>
                <a:t>PILATES</a:t>
              </a:r>
            </a:p>
            <a:p>
              <a:r>
                <a:rPr lang="en-GB" sz="1000" dirty="0">
                  <a:latin typeface="Raleway" panose="020B0803030101060003" pitchFamily="34" charset="0"/>
                </a:rPr>
                <a:t>INSPIRE</a:t>
              </a:r>
            </a:p>
          </p:txBody>
        </p:sp>
        <p:pic>
          <p:nvPicPr>
            <p:cNvPr id="32" name="Picture 31"/>
            <p:cNvPicPr preferRelativeResize="0"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83529" l="1535" r="92839">
                          <a14:backgroundMark x1="25320" y1="50000" x2="25320" y2="50000"/>
                          <a14:backgroundMark x1="19437" y1="50000" x2="19437" y2="50000"/>
                          <a14:backgroundMark x1="14322" y1="54118" x2="14322" y2="54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62" y="4775934"/>
              <a:ext cx="1324799" cy="576000"/>
            </a:xfrm>
            <a:prstGeom prst="rect">
              <a:avLst/>
            </a:prstGeom>
            <a:noFill/>
          </p:spPr>
        </p:pic>
      </p:grpSp>
      <p:pic>
        <p:nvPicPr>
          <p:cNvPr id="39" name="Picture 38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90" y="4137670"/>
            <a:ext cx="4536000" cy="638264"/>
          </a:xfrm>
          <a:prstGeom prst="rect">
            <a:avLst/>
          </a:prstGeom>
        </p:spPr>
      </p:pic>
      <p:sp>
        <p:nvSpPr>
          <p:cNvPr id="40" name="Rectangle: Rounded Corners 39"/>
          <p:cNvSpPr/>
          <p:nvPr/>
        </p:nvSpPr>
        <p:spPr>
          <a:xfrm>
            <a:off x="1571368" y="3482210"/>
            <a:ext cx="4536000" cy="625585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/>
          <p:cNvSpPr/>
          <p:nvPr/>
        </p:nvSpPr>
        <p:spPr>
          <a:xfrm>
            <a:off x="1571368" y="2763452"/>
            <a:ext cx="2658800" cy="625585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58" y="4953128"/>
            <a:ext cx="3477110" cy="638264"/>
          </a:xfrm>
          <a:prstGeom prst="rect">
            <a:avLst/>
          </a:prstGeom>
        </p:spPr>
      </p:pic>
      <p:pic>
        <p:nvPicPr>
          <p:cNvPr id="43" name="Picture 42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2" y="7328144"/>
            <a:ext cx="3852000" cy="638264"/>
          </a:xfrm>
          <a:prstGeom prst="rect">
            <a:avLst/>
          </a:prstGeom>
        </p:spPr>
      </p:pic>
      <p:pic>
        <p:nvPicPr>
          <p:cNvPr id="44" name="Picture 43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58" y="6611212"/>
            <a:ext cx="4032000" cy="638264"/>
          </a:xfrm>
          <a:prstGeom prst="rect">
            <a:avLst/>
          </a:prstGeom>
        </p:spPr>
      </p:pic>
      <p:pic>
        <p:nvPicPr>
          <p:cNvPr id="45" name="Picture 44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22" y="7298042"/>
            <a:ext cx="4284000" cy="638264"/>
          </a:xfrm>
          <a:prstGeom prst="rect">
            <a:avLst/>
          </a:prstGeom>
        </p:spPr>
      </p:pic>
      <p:sp>
        <p:nvSpPr>
          <p:cNvPr id="46" name="Rectangle: Rounded Corners 45"/>
          <p:cNvSpPr/>
          <p:nvPr/>
        </p:nvSpPr>
        <p:spPr>
          <a:xfrm>
            <a:off x="1645701" y="8334106"/>
            <a:ext cx="4026216" cy="648195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33" y="2277687"/>
            <a:ext cx="3477110" cy="638264"/>
          </a:xfrm>
          <a:prstGeom prst="rect">
            <a:avLst/>
          </a:prstGeom>
        </p:spPr>
      </p:pic>
      <p:sp>
        <p:nvSpPr>
          <p:cNvPr id="48" name="Rectangle: Rounded Corners 47"/>
          <p:cNvSpPr/>
          <p:nvPr/>
        </p:nvSpPr>
        <p:spPr>
          <a:xfrm>
            <a:off x="3564803" y="397630"/>
            <a:ext cx="3744000" cy="637200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45" y="3109868"/>
            <a:ext cx="3477110" cy="63826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13"/>
              </a:clrFrom>
              <a:clrTo>
                <a:srgbClr val="0000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44" y="1171145"/>
            <a:ext cx="3810000" cy="638175"/>
          </a:xfrm>
          <a:prstGeom prst="rect">
            <a:avLst/>
          </a:prstGeom>
          <a:ln>
            <a:noFill/>
          </a:ln>
        </p:spPr>
      </p:pic>
      <p:sp>
        <p:nvSpPr>
          <p:cNvPr id="51" name="Rectangle: Rounded Corners 50"/>
          <p:cNvSpPr/>
          <p:nvPr/>
        </p:nvSpPr>
        <p:spPr>
          <a:xfrm>
            <a:off x="4502402" y="1165235"/>
            <a:ext cx="638175" cy="638175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/>
          <p:cNvSpPr/>
          <p:nvPr/>
        </p:nvSpPr>
        <p:spPr>
          <a:xfrm>
            <a:off x="9280058" y="5654649"/>
            <a:ext cx="2520000" cy="408238"/>
          </a:xfrm>
          <a:prstGeom prst="roundRect">
            <a:avLst/>
          </a:prstGeom>
          <a:solidFill>
            <a:srgbClr val="71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8526780" cy="4709160"/>
            <a:chOff x="0" y="382692"/>
            <a:chExt cx="12192000" cy="6475308"/>
          </a:xfrm>
        </p:grpSpPr>
        <p:sp>
          <p:nvSpPr>
            <p:cNvPr id="5" name="Rectangle 4"/>
            <p:cNvSpPr/>
            <p:nvPr/>
          </p:nvSpPr>
          <p:spPr>
            <a:xfrm>
              <a:off x="0" y="382692"/>
              <a:ext cx="12192000" cy="6475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875" y="382693"/>
              <a:ext cx="8893125" cy="6475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96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370088"/>
            <a:ext cx="12192000" cy="4694101"/>
            <a:chOff x="0" y="-370088"/>
            <a:chExt cx="12192000" cy="46941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70088"/>
              <a:ext cx="12192000" cy="469410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2167462"/>
              <a:ext cx="12192000" cy="894113"/>
            </a:xfrm>
            <a:prstGeom prst="rect">
              <a:avLst/>
            </a:prstGeom>
            <a:solidFill>
              <a:srgbClr val="E5007E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TRY OUT A CLASS AND FEEL THE 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27</Words>
  <Application>Microsoft Office PowerPoint</Application>
  <PresentationFormat>Widescreen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 fromer</dc:creator>
  <cp:lastModifiedBy>cassi fromer</cp:lastModifiedBy>
  <cp:revision>39</cp:revision>
  <dcterms:created xsi:type="dcterms:W3CDTF">2017-02-20T11:19:41Z</dcterms:created>
  <dcterms:modified xsi:type="dcterms:W3CDTF">2017-02-22T09:01:26Z</dcterms:modified>
</cp:coreProperties>
</file>