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56"/>
  </p:notesMasterIdLst>
  <p:sldIdLst>
    <p:sldId id="256" r:id="rId3"/>
    <p:sldId id="257" r:id="rId4"/>
    <p:sldId id="258" r:id="rId5"/>
    <p:sldId id="259" r:id="rId6"/>
    <p:sldId id="260" r:id="rId7"/>
    <p:sldId id="261" r:id="rId8"/>
    <p:sldId id="30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302" r:id="rId39"/>
    <p:sldId id="304" r:id="rId40"/>
    <p:sldId id="305" r:id="rId41"/>
    <p:sldId id="306" r:id="rId42"/>
    <p:sldId id="307" r:id="rId43"/>
    <p:sldId id="310" r:id="rId44"/>
    <p:sldId id="308" r:id="rId45"/>
    <p:sldId id="309" r:id="rId46"/>
    <p:sldId id="311" r:id="rId47"/>
    <p:sldId id="312" r:id="rId48"/>
    <p:sldId id="294" r:id="rId49"/>
    <p:sldId id="295" r:id="rId50"/>
    <p:sldId id="296" r:id="rId51"/>
    <p:sldId id="297" r:id="rId52"/>
    <p:sldId id="298" r:id="rId53"/>
    <p:sldId id="299" r:id="rId54"/>
    <p:sldId id="300" r:id="rId55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57"/>
      <p:bold r:id="rId58"/>
    </p:embeddedFont>
    <p:embeddedFont>
      <p:font typeface="이화체" panose="02000300000000000000" pitchFamily="2" charset="-127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088DD-6B99-4AD5-AE15-55CED807BCC4}" v="101" dt="2023-07-31T00:25:27.740"/>
  </p1510:revLst>
</p1510:revInfo>
</file>

<file path=ppt/tableStyles.xml><?xml version="1.0" encoding="utf-8"?>
<a:tblStyleLst xmlns:a="http://schemas.openxmlformats.org/drawingml/2006/main" def="{1B2A1A14-6D94-4970-8C86-6FBA30AB2915}">
  <a:tblStyle styleId="{1B2A1A14-6D94-4970-8C86-6FBA30AB2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2" y="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2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64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EON HWANG" userId="664d503348d0c459" providerId="LiveId" clId="{90E088DD-6B99-4AD5-AE15-55CED807BCC4}"/>
    <pc:docChg chg="undo custSel mod addSld delSld modSld sldOrd">
      <pc:chgData name="SEYEON HWANG" userId="664d503348d0c459" providerId="LiveId" clId="{90E088DD-6B99-4AD5-AE15-55CED807BCC4}" dt="2023-07-31T05:43:54.650" v="5869" actId="2696"/>
      <pc:docMkLst>
        <pc:docMk/>
      </pc:docMkLst>
      <pc:sldChg chg="modSp mod">
        <pc:chgData name="SEYEON HWANG" userId="664d503348d0c459" providerId="LiveId" clId="{90E088DD-6B99-4AD5-AE15-55CED807BCC4}" dt="2023-07-30T13:35:28.103" v="9" actId="1076"/>
        <pc:sldMkLst>
          <pc:docMk/>
          <pc:sldMk cId="0" sldId="256"/>
        </pc:sldMkLst>
        <pc:spChg chg="mod">
          <ac:chgData name="SEYEON HWANG" userId="664d503348d0c459" providerId="LiveId" clId="{90E088DD-6B99-4AD5-AE15-55CED807BCC4}" dt="2023-07-30T13:35:23.068" v="8" actId="1076"/>
          <ac:spMkLst>
            <pc:docMk/>
            <pc:sldMk cId="0" sldId="256"/>
            <ac:spMk id="92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35:28.103" v="9" actId="1076"/>
          <ac:spMkLst>
            <pc:docMk/>
            <pc:sldMk cId="0" sldId="256"/>
            <ac:spMk id="93" creationId="{00000000-0000-0000-0000-000000000000}"/>
          </ac:spMkLst>
        </pc:spChg>
      </pc:sldChg>
      <pc:sldChg chg="modSp mod">
        <pc:chgData name="SEYEON HWANG" userId="664d503348d0c459" providerId="LiveId" clId="{90E088DD-6B99-4AD5-AE15-55CED807BCC4}" dt="2023-07-30T13:36:20.994" v="21" actId="1076"/>
        <pc:sldMkLst>
          <pc:docMk/>
          <pc:sldMk cId="0" sldId="257"/>
        </pc:sldMkLst>
        <pc:spChg chg="mod">
          <ac:chgData name="SEYEON HWANG" userId="664d503348d0c459" providerId="LiveId" clId="{90E088DD-6B99-4AD5-AE15-55CED807BCC4}" dt="2023-07-30T13:36:20.994" v="21" actId="1076"/>
          <ac:spMkLst>
            <pc:docMk/>
            <pc:sldMk cId="0" sldId="257"/>
            <ac:spMk id="99" creationId="{00000000-0000-0000-0000-000000000000}"/>
          </ac:spMkLst>
        </pc:spChg>
      </pc:sldChg>
      <pc:sldChg chg="modSp mod">
        <pc:chgData name="SEYEON HWANG" userId="664d503348d0c459" providerId="LiveId" clId="{90E088DD-6B99-4AD5-AE15-55CED807BCC4}" dt="2023-07-30T13:36:56.502" v="33" actId="1076"/>
        <pc:sldMkLst>
          <pc:docMk/>
          <pc:sldMk cId="0" sldId="258"/>
        </pc:sldMkLst>
        <pc:spChg chg="mod">
          <ac:chgData name="SEYEON HWANG" userId="664d503348d0c459" providerId="LiveId" clId="{90E088DD-6B99-4AD5-AE15-55CED807BCC4}" dt="2023-07-30T13:36:56.502" v="33" actId="1076"/>
          <ac:spMkLst>
            <pc:docMk/>
            <pc:sldMk cId="0" sldId="258"/>
            <ac:spMk id="104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36:34.344" v="25" actId="255"/>
          <ac:spMkLst>
            <pc:docMk/>
            <pc:sldMk cId="0" sldId="258"/>
            <ac:spMk id="106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3:36:52.429" v="32" actId="1076"/>
          <ac:picMkLst>
            <pc:docMk/>
            <pc:sldMk cId="0" sldId="258"/>
            <ac:picMk id="105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3:41:08.803" v="275" actId="20577"/>
        <pc:sldMkLst>
          <pc:docMk/>
          <pc:sldMk cId="0" sldId="259"/>
        </pc:sldMkLst>
        <pc:spChg chg="add del mod">
          <ac:chgData name="SEYEON HWANG" userId="664d503348d0c459" providerId="LiveId" clId="{90E088DD-6B99-4AD5-AE15-55CED807BCC4}" dt="2023-07-30T13:37:07.672" v="78" actId="478"/>
          <ac:spMkLst>
            <pc:docMk/>
            <pc:sldMk cId="0" sldId="259"/>
            <ac:spMk id="3" creationId="{BFAC6A83-E67B-F93D-D9D9-9AD1CBCCC884}"/>
          </ac:spMkLst>
        </pc:spChg>
        <pc:spChg chg="add mod">
          <ac:chgData name="SEYEON HWANG" userId="664d503348d0c459" providerId="LiveId" clId="{90E088DD-6B99-4AD5-AE15-55CED807BCC4}" dt="2023-07-30T13:37:16.421" v="115" actId="20577"/>
          <ac:spMkLst>
            <pc:docMk/>
            <pc:sldMk cId="0" sldId="259"/>
            <ac:spMk id="4" creationId="{8824C0EB-D622-9B55-18E6-F1B620F8D645}"/>
          </ac:spMkLst>
        </pc:spChg>
        <pc:spChg chg="del">
          <ac:chgData name="SEYEON HWANG" userId="664d503348d0c459" providerId="LiveId" clId="{90E088DD-6B99-4AD5-AE15-55CED807BCC4}" dt="2023-07-30T13:37:03.784" v="34" actId="478"/>
          <ac:spMkLst>
            <pc:docMk/>
            <pc:sldMk cId="0" sldId="259"/>
            <ac:spMk id="111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41:08.803" v="275" actId="20577"/>
          <ac:spMkLst>
            <pc:docMk/>
            <pc:sldMk cId="0" sldId="259"/>
            <ac:spMk id="112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40:17.401" v="220" actId="255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">
        <pc:chgData name="SEYEON HWANG" userId="664d503348d0c459" providerId="LiveId" clId="{90E088DD-6B99-4AD5-AE15-55CED807BCC4}" dt="2023-07-30T13:42:10.169" v="312" actId="20577"/>
        <pc:sldMkLst>
          <pc:docMk/>
          <pc:sldMk cId="0" sldId="260"/>
        </pc:sldMkLst>
        <pc:spChg chg="add del mod">
          <ac:chgData name="SEYEON HWANG" userId="664d503348d0c459" providerId="LiveId" clId="{90E088DD-6B99-4AD5-AE15-55CED807BCC4}" dt="2023-07-30T13:37:22.292" v="118" actId="478"/>
          <ac:spMkLst>
            <pc:docMk/>
            <pc:sldMk cId="0" sldId="260"/>
            <ac:spMk id="3" creationId="{0B5F18BC-BA46-88E6-FA60-B708FEA2584E}"/>
          </ac:spMkLst>
        </pc:spChg>
        <pc:spChg chg="add mod">
          <ac:chgData name="SEYEON HWANG" userId="664d503348d0c459" providerId="LiveId" clId="{90E088DD-6B99-4AD5-AE15-55CED807BCC4}" dt="2023-07-30T13:37:20.519" v="117"/>
          <ac:spMkLst>
            <pc:docMk/>
            <pc:sldMk cId="0" sldId="260"/>
            <ac:spMk id="4" creationId="{9C44A94E-46BA-783C-D840-A1D7D795C748}"/>
          </ac:spMkLst>
        </pc:spChg>
        <pc:spChg chg="del mod">
          <ac:chgData name="SEYEON HWANG" userId="664d503348d0c459" providerId="LiveId" clId="{90E088DD-6B99-4AD5-AE15-55CED807BCC4}" dt="2023-07-30T13:37:20.315" v="116" actId="478"/>
          <ac:spMkLst>
            <pc:docMk/>
            <pc:sldMk cId="0" sldId="260"/>
            <ac:spMk id="118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42:10.169" v="312" actId="20577"/>
          <ac:spMkLst>
            <pc:docMk/>
            <pc:sldMk cId="0" sldId="260"/>
            <ac:spMk id="119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41:23.491" v="278" actId="1076"/>
          <ac:spMkLst>
            <pc:docMk/>
            <pc:sldMk cId="0" sldId="260"/>
            <ac:spMk id="120" creationId="{00000000-0000-0000-0000-000000000000}"/>
          </ac:spMkLst>
        </pc:spChg>
      </pc:sldChg>
      <pc:sldChg chg="addSp delSp modSp mod">
        <pc:chgData name="SEYEON HWANG" userId="664d503348d0c459" providerId="LiveId" clId="{90E088DD-6B99-4AD5-AE15-55CED807BCC4}" dt="2023-07-30T13:46:56.521" v="391" actId="20577"/>
        <pc:sldMkLst>
          <pc:docMk/>
          <pc:sldMk cId="0" sldId="261"/>
        </pc:sldMkLst>
        <pc:spChg chg="add del mod">
          <ac:chgData name="SEYEON HWANG" userId="664d503348d0c459" providerId="LiveId" clId="{90E088DD-6B99-4AD5-AE15-55CED807BCC4}" dt="2023-07-30T13:37:25.794" v="120" actId="478"/>
          <ac:spMkLst>
            <pc:docMk/>
            <pc:sldMk cId="0" sldId="261"/>
            <ac:spMk id="3" creationId="{5930B92A-1232-FD72-91F1-AD8059C279C3}"/>
          </ac:spMkLst>
        </pc:spChg>
        <pc:spChg chg="add mod">
          <ac:chgData name="SEYEON HWANG" userId="664d503348d0c459" providerId="LiveId" clId="{90E088DD-6B99-4AD5-AE15-55CED807BCC4}" dt="2023-07-30T13:37:26.053" v="121"/>
          <ac:spMkLst>
            <pc:docMk/>
            <pc:sldMk cId="0" sldId="261"/>
            <ac:spMk id="4" creationId="{17DC4F72-C456-741B-740B-3B30C1182B4A}"/>
          </ac:spMkLst>
        </pc:spChg>
        <pc:spChg chg="add del mod">
          <ac:chgData name="SEYEON HWANG" userId="664d503348d0c459" providerId="LiveId" clId="{90E088DD-6B99-4AD5-AE15-55CED807BCC4}" dt="2023-07-30T13:45:07.623" v="346" actId="21"/>
          <ac:spMkLst>
            <pc:docMk/>
            <pc:sldMk cId="0" sldId="261"/>
            <ac:spMk id="6" creationId="{B90176A7-B96B-F553-B8A2-63D86EFD36FD}"/>
          </ac:spMkLst>
        </pc:spChg>
        <pc:spChg chg="del mod">
          <ac:chgData name="SEYEON HWANG" userId="664d503348d0c459" providerId="LiveId" clId="{90E088DD-6B99-4AD5-AE15-55CED807BCC4}" dt="2023-07-30T13:37:24.782" v="119" actId="478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46:56.521" v="391" actId="20577"/>
          <ac:spMkLst>
            <pc:docMk/>
            <pc:sldMk cId="0" sldId="261"/>
            <ac:spMk id="126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43:06.368" v="337" actId="1076"/>
          <ac:spMkLst>
            <pc:docMk/>
            <pc:sldMk cId="0" sldId="261"/>
            <ac:spMk id="127" creationId="{00000000-0000-0000-0000-000000000000}"/>
          </ac:spMkLst>
        </pc:spChg>
      </pc:sldChg>
      <pc:sldChg chg="addSp delSp modSp mod">
        <pc:chgData name="SEYEON HWANG" userId="664d503348d0c459" providerId="LiveId" clId="{90E088DD-6B99-4AD5-AE15-55CED807BCC4}" dt="2023-07-30T13:49:01.887" v="480" actId="20577"/>
        <pc:sldMkLst>
          <pc:docMk/>
          <pc:sldMk cId="0" sldId="262"/>
        </pc:sldMkLst>
        <pc:spChg chg="add del mod">
          <ac:chgData name="SEYEON HWANG" userId="664d503348d0c459" providerId="LiveId" clId="{90E088DD-6B99-4AD5-AE15-55CED807BCC4}" dt="2023-07-30T13:37:30.837" v="123" actId="478"/>
          <ac:spMkLst>
            <pc:docMk/>
            <pc:sldMk cId="0" sldId="262"/>
            <ac:spMk id="3" creationId="{E111CD62-B0FC-0FEF-5500-89C7D547F2B2}"/>
          </ac:spMkLst>
        </pc:spChg>
        <pc:spChg chg="add mod">
          <ac:chgData name="SEYEON HWANG" userId="664d503348d0c459" providerId="LiveId" clId="{90E088DD-6B99-4AD5-AE15-55CED807BCC4}" dt="2023-07-30T13:37:31.046" v="124"/>
          <ac:spMkLst>
            <pc:docMk/>
            <pc:sldMk cId="0" sldId="262"/>
            <ac:spMk id="4" creationId="{0F003A8A-160A-B998-10CD-1649CDC81FF2}"/>
          </ac:spMkLst>
        </pc:spChg>
        <pc:spChg chg="add del mod">
          <ac:chgData name="SEYEON HWANG" userId="664d503348d0c459" providerId="LiveId" clId="{90E088DD-6B99-4AD5-AE15-55CED807BCC4}" dt="2023-07-30T13:47:55.842" v="408"/>
          <ac:spMkLst>
            <pc:docMk/>
            <pc:sldMk cId="0" sldId="262"/>
            <ac:spMk id="5" creationId="{1F0343C8-F4F7-AF6C-1AE9-BD9E5C8FCE5F}"/>
          </ac:spMkLst>
        </pc:spChg>
        <pc:spChg chg="add del mod">
          <ac:chgData name="SEYEON HWANG" userId="664d503348d0c459" providerId="LiveId" clId="{90E088DD-6B99-4AD5-AE15-55CED807BCC4}" dt="2023-07-30T13:48:00.723" v="411" actId="478"/>
          <ac:spMkLst>
            <pc:docMk/>
            <pc:sldMk cId="0" sldId="262"/>
            <ac:spMk id="7" creationId="{3FC42515-B5CB-8EF5-FEDA-9213C3021087}"/>
          </ac:spMkLst>
        </pc:spChg>
        <pc:spChg chg="add mod">
          <ac:chgData name="SEYEON HWANG" userId="664d503348d0c459" providerId="LiveId" clId="{90E088DD-6B99-4AD5-AE15-55CED807BCC4}" dt="2023-07-30T13:48:06.968" v="441" actId="20577"/>
          <ac:spMkLst>
            <pc:docMk/>
            <pc:sldMk cId="0" sldId="262"/>
            <ac:spMk id="8" creationId="{A6B74CE7-3347-BFA4-4DB7-2209613A184A}"/>
          </ac:spMkLst>
        </pc:spChg>
        <pc:spChg chg="del mod">
          <ac:chgData name="SEYEON HWANG" userId="664d503348d0c459" providerId="LiveId" clId="{90E088DD-6B99-4AD5-AE15-55CED807BCC4}" dt="2023-07-30T13:37:29.250" v="122" actId="478"/>
          <ac:spMkLst>
            <pc:docMk/>
            <pc:sldMk cId="0" sldId="262"/>
            <ac:spMk id="132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49:01.887" v="480" actId="20577"/>
          <ac:spMkLst>
            <pc:docMk/>
            <pc:sldMk cId="0" sldId="262"/>
            <ac:spMk id="133" creationId="{00000000-0000-0000-0000-000000000000}"/>
          </ac:spMkLst>
        </pc:spChg>
        <pc:spChg chg="del mod">
          <ac:chgData name="SEYEON HWANG" userId="664d503348d0c459" providerId="LiveId" clId="{90E088DD-6B99-4AD5-AE15-55CED807BCC4}" dt="2023-07-30T13:47:57.531" v="409" actId="478"/>
          <ac:spMkLst>
            <pc:docMk/>
            <pc:sldMk cId="0" sldId="262"/>
            <ac:spMk id="134" creationId="{00000000-0000-0000-0000-000000000000}"/>
          </ac:spMkLst>
        </pc:spChg>
      </pc:sldChg>
      <pc:sldChg chg="modSp mod">
        <pc:chgData name="SEYEON HWANG" userId="664d503348d0c459" providerId="LiveId" clId="{90E088DD-6B99-4AD5-AE15-55CED807BCC4}" dt="2023-07-30T13:37:42.323" v="126" actId="1076"/>
        <pc:sldMkLst>
          <pc:docMk/>
          <pc:sldMk cId="0" sldId="263"/>
        </pc:sldMkLst>
        <pc:spChg chg="mod">
          <ac:chgData name="SEYEON HWANG" userId="664d503348d0c459" providerId="LiveId" clId="{90E088DD-6B99-4AD5-AE15-55CED807BCC4}" dt="2023-07-30T13:37:42.323" v="126" actId="1076"/>
          <ac:spMkLst>
            <pc:docMk/>
            <pc:sldMk cId="0" sldId="263"/>
            <ac:spMk id="140" creationId="{00000000-0000-0000-0000-000000000000}"/>
          </ac:spMkLst>
        </pc:spChg>
      </pc:sldChg>
      <pc:sldChg chg="addSp delSp modSp del mod">
        <pc:chgData name="SEYEON HWANG" userId="664d503348d0c459" providerId="LiveId" clId="{90E088DD-6B99-4AD5-AE15-55CED807BCC4}" dt="2023-07-30T13:53:23.361" v="676" actId="2696"/>
        <pc:sldMkLst>
          <pc:docMk/>
          <pc:sldMk cId="0" sldId="264"/>
        </pc:sldMkLst>
        <pc:spChg chg="add del mod">
          <ac:chgData name="SEYEON HWANG" userId="664d503348d0c459" providerId="LiveId" clId="{90E088DD-6B99-4AD5-AE15-55CED807BCC4}" dt="2023-07-30T13:49:27.446" v="483" actId="478"/>
          <ac:spMkLst>
            <pc:docMk/>
            <pc:sldMk cId="0" sldId="264"/>
            <ac:spMk id="3" creationId="{00AB849C-F536-5D14-D3B5-C0EF89A741BA}"/>
          </ac:spMkLst>
        </pc:spChg>
        <pc:spChg chg="add mod">
          <ac:chgData name="SEYEON HWANG" userId="664d503348d0c459" providerId="LiveId" clId="{90E088DD-6B99-4AD5-AE15-55CED807BCC4}" dt="2023-07-30T13:49:32.622" v="519" actId="20577"/>
          <ac:spMkLst>
            <pc:docMk/>
            <pc:sldMk cId="0" sldId="264"/>
            <ac:spMk id="4" creationId="{56278974-71E5-790D-ADEB-AAA3B0D9F88D}"/>
          </ac:spMkLst>
        </pc:spChg>
        <pc:spChg chg="add del mod">
          <ac:chgData name="SEYEON HWANG" userId="664d503348d0c459" providerId="LiveId" clId="{90E088DD-6B99-4AD5-AE15-55CED807BCC4}" dt="2023-07-30T13:49:49.479" v="523" actId="478"/>
          <ac:spMkLst>
            <pc:docMk/>
            <pc:sldMk cId="0" sldId="264"/>
            <ac:spMk id="6" creationId="{2031051F-AEC9-019D-922C-914C80E69429}"/>
          </ac:spMkLst>
        </pc:spChg>
        <pc:spChg chg="add mod">
          <ac:chgData name="SEYEON HWANG" userId="664d503348d0c459" providerId="LiveId" clId="{90E088DD-6B99-4AD5-AE15-55CED807BCC4}" dt="2023-07-30T13:49:57.506" v="564" actId="20577"/>
          <ac:spMkLst>
            <pc:docMk/>
            <pc:sldMk cId="0" sldId="264"/>
            <ac:spMk id="7" creationId="{9C47A605-569B-FBE1-0795-92E1C53A518E}"/>
          </ac:spMkLst>
        </pc:spChg>
        <pc:spChg chg="del mod">
          <ac:chgData name="SEYEON HWANG" userId="664d503348d0c459" providerId="LiveId" clId="{90E088DD-6B99-4AD5-AE15-55CED807BCC4}" dt="2023-07-30T13:49:25.523" v="481" actId="478"/>
          <ac:spMkLst>
            <pc:docMk/>
            <pc:sldMk cId="0" sldId="264"/>
            <ac:spMk id="145" creationId="{00000000-0000-0000-0000-000000000000}"/>
          </ac:spMkLst>
        </pc:spChg>
        <pc:spChg chg="del">
          <ac:chgData name="SEYEON HWANG" userId="664d503348d0c459" providerId="LiveId" clId="{90E088DD-6B99-4AD5-AE15-55CED807BCC4}" dt="2023-07-30T13:49:47.324" v="521" actId="478"/>
          <ac:spMkLst>
            <pc:docMk/>
            <pc:sldMk cId="0" sldId="264"/>
            <ac:spMk id="146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3:50:15.883" v="568" actId="14100"/>
          <ac:picMkLst>
            <pc:docMk/>
            <pc:sldMk cId="0" sldId="264"/>
            <ac:picMk id="147" creationId="{00000000-0000-0000-0000-000000000000}"/>
          </ac:picMkLst>
        </pc:picChg>
      </pc:sldChg>
      <pc:sldChg chg="del">
        <pc:chgData name="SEYEON HWANG" userId="664d503348d0c459" providerId="LiveId" clId="{90E088DD-6B99-4AD5-AE15-55CED807BCC4}" dt="2023-07-30T13:51:05.531" v="570" actId="47"/>
        <pc:sldMkLst>
          <pc:docMk/>
          <pc:sldMk cId="0" sldId="265"/>
        </pc:sldMkLst>
      </pc:sldChg>
      <pc:sldChg chg="addSp delSp modSp mod">
        <pc:chgData name="SEYEON HWANG" userId="664d503348d0c459" providerId="LiveId" clId="{90E088DD-6B99-4AD5-AE15-55CED807BCC4}" dt="2023-07-30T13:53:37.384" v="678" actId="20577"/>
        <pc:sldMkLst>
          <pc:docMk/>
          <pc:sldMk cId="0" sldId="266"/>
        </pc:sldMkLst>
        <pc:spChg chg="add del mod">
          <ac:chgData name="SEYEON HWANG" userId="664d503348d0c459" providerId="LiveId" clId="{90E088DD-6B99-4AD5-AE15-55CED807BCC4}" dt="2023-07-30T13:51:21.752" v="574" actId="478"/>
          <ac:spMkLst>
            <pc:docMk/>
            <pc:sldMk cId="0" sldId="266"/>
            <ac:spMk id="3" creationId="{82540223-35A7-C46E-A8A7-DBDEA05616F0}"/>
          </ac:spMkLst>
        </pc:spChg>
        <pc:spChg chg="add mod">
          <ac:chgData name="SEYEON HWANG" userId="664d503348d0c459" providerId="LiveId" clId="{90E088DD-6B99-4AD5-AE15-55CED807BCC4}" dt="2023-07-30T13:53:37.384" v="678" actId="20577"/>
          <ac:spMkLst>
            <pc:docMk/>
            <pc:sldMk cId="0" sldId="266"/>
            <ac:spMk id="4" creationId="{0A1C42DB-98AB-B3EE-5D7C-74F7CA5D1638}"/>
          </ac:spMkLst>
        </pc:spChg>
        <pc:spChg chg="add del mod">
          <ac:chgData name="SEYEON HWANG" userId="664d503348d0c459" providerId="LiveId" clId="{90E088DD-6B99-4AD5-AE15-55CED807BCC4}" dt="2023-07-30T13:52:32.235" v="642" actId="478"/>
          <ac:spMkLst>
            <pc:docMk/>
            <pc:sldMk cId="0" sldId="266"/>
            <ac:spMk id="6" creationId="{3C30AC74-F003-D058-F88D-A84D4509600D}"/>
          </ac:spMkLst>
        </pc:spChg>
        <pc:spChg chg="add mod">
          <ac:chgData name="SEYEON HWANG" userId="664d503348d0c459" providerId="LiveId" clId="{90E088DD-6B99-4AD5-AE15-55CED807BCC4}" dt="2023-07-30T13:52:43.733" v="675" actId="20577"/>
          <ac:spMkLst>
            <pc:docMk/>
            <pc:sldMk cId="0" sldId="266"/>
            <ac:spMk id="7" creationId="{45560BC1-FE23-7E25-8CAB-D079D95FE243}"/>
          </ac:spMkLst>
        </pc:spChg>
        <pc:spChg chg="del mod">
          <ac:chgData name="SEYEON HWANG" userId="664d503348d0c459" providerId="LiveId" clId="{90E088DD-6B99-4AD5-AE15-55CED807BCC4}" dt="2023-07-30T13:52:30.682" v="641" actId="478"/>
          <ac:spMkLst>
            <pc:docMk/>
            <pc:sldMk cId="0" sldId="266"/>
            <ac:spMk id="158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51:55.454" v="639" actId="1076"/>
          <ac:spMkLst>
            <pc:docMk/>
            <pc:sldMk cId="0" sldId="266"/>
            <ac:spMk id="159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52:01.397" v="640" actId="1076"/>
          <ac:spMkLst>
            <pc:docMk/>
            <pc:sldMk cId="0" sldId="266"/>
            <ac:spMk id="160" creationId="{00000000-0000-0000-0000-000000000000}"/>
          </ac:spMkLst>
        </pc:spChg>
        <pc:spChg chg="del mod">
          <ac:chgData name="SEYEON HWANG" userId="664d503348d0c459" providerId="LiveId" clId="{90E088DD-6B99-4AD5-AE15-55CED807BCC4}" dt="2023-07-30T13:51:18.455" v="572" actId="478"/>
          <ac:spMkLst>
            <pc:docMk/>
            <pc:sldMk cId="0" sldId="266"/>
            <ac:spMk id="161" creationId="{00000000-0000-0000-0000-000000000000}"/>
          </ac:spMkLst>
        </pc:spChg>
      </pc:sldChg>
      <pc:sldChg chg="addSp delSp modSp mod">
        <pc:chgData name="SEYEON HWANG" userId="664d503348d0c459" providerId="LiveId" clId="{90E088DD-6B99-4AD5-AE15-55CED807BCC4}" dt="2023-07-30T13:54:38.142" v="758"/>
        <pc:sldMkLst>
          <pc:docMk/>
          <pc:sldMk cId="0" sldId="267"/>
        </pc:sldMkLst>
        <pc:spChg chg="add del mod">
          <ac:chgData name="SEYEON HWANG" userId="664d503348d0c459" providerId="LiveId" clId="{90E088DD-6B99-4AD5-AE15-55CED807BCC4}" dt="2023-07-30T13:53:46.302" v="681" actId="478"/>
          <ac:spMkLst>
            <pc:docMk/>
            <pc:sldMk cId="0" sldId="267"/>
            <ac:spMk id="3" creationId="{D0E2E53C-565B-6A64-3A29-2D0D28D3DD98}"/>
          </ac:spMkLst>
        </pc:spChg>
        <pc:spChg chg="add mod">
          <ac:chgData name="SEYEON HWANG" userId="664d503348d0c459" providerId="LiveId" clId="{90E088DD-6B99-4AD5-AE15-55CED807BCC4}" dt="2023-07-30T13:53:56.516" v="746" actId="20577"/>
          <ac:spMkLst>
            <pc:docMk/>
            <pc:sldMk cId="0" sldId="267"/>
            <ac:spMk id="4" creationId="{5E41A85E-4373-A0CD-C35F-05732D27C7C6}"/>
          </ac:spMkLst>
        </pc:spChg>
        <pc:spChg chg="add del mod">
          <ac:chgData name="SEYEON HWANG" userId="664d503348d0c459" providerId="LiveId" clId="{90E088DD-6B99-4AD5-AE15-55CED807BCC4}" dt="2023-07-30T13:54:37.861" v="757" actId="478"/>
          <ac:spMkLst>
            <pc:docMk/>
            <pc:sldMk cId="0" sldId="267"/>
            <ac:spMk id="6" creationId="{FB90FA54-CAF4-4689-E7FA-ABF6344362C4}"/>
          </ac:spMkLst>
        </pc:spChg>
        <pc:spChg chg="add mod">
          <ac:chgData name="SEYEON HWANG" userId="664d503348d0c459" providerId="LiveId" clId="{90E088DD-6B99-4AD5-AE15-55CED807BCC4}" dt="2023-07-30T13:54:38.142" v="758"/>
          <ac:spMkLst>
            <pc:docMk/>
            <pc:sldMk cId="0" sldId="267"/>
            <ac:spMk id="7" creationId="{1EE9DBFC-A6D5-6756-2D93-CBD22F082A19}"/>
          </ac:spMkLst>
        </pc:spChg>
        <pc:spChg chg="del mod">
          <ac:chgData name="SEYEON HWANG" userId="664d503348d0c459" providerId="LiveId" clId="{90E088DD-6B99-4AD5-AE15-55CED807BCC4}" dt="2023-07-30T13:54:36.696" v="756" actId="478"/>
          <ac:spMkLst>
            <pc:docMk/>
            <pc:sldMk cId="0" sldId="267"/>
            <ac:spMk id="166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54:20.416" v="755" actId="1076"/>
          <ac:spMkLst>
            <pc:docMk/>
            <pc:sldMk cId="0" sldId="267"/>
            <ac:spMk id="168" creationId="{00000000-0000-0000-0000-000000000000}"/>
          </ac:spMkLst>
        </pc:spChg>
        <pc:spChg chg="del">
          <ac:chgData name="SEYEON HWANG" userId="664d503348d0c459" providerId="LiveId" clId="{90E088DD-6B99-4AD5-AE15-55CED807BCC4}" dt="2023-07-30T13:53:43.672" v="679" actId="478"/>
          <ac:spMkLst>
            <pc:docMk/>
            <pc:sldMk cId="0" sldId="267"/>
            <ac:spMk id="169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3:54:05.384" v="750" actId="14100"/>
          <ac:picMkLst>
            <pc:docMk/>
            <pc:sldMk cId="0" sldId="267"/>
            <ac:picMk id="167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3:56:37.690" v="810" actId="14100"/>
        <pc:sldMkLst>
          <pc:docMk/>
          <pc:sldMk cId="0" sldId="268"/>
        </pc:sldMkLst>
        <pc:spChg chg="add del mod">
          <ac:chgData name="SEYEON HWANG" userId="664d503348d0c459" providerId="LiveId" clId="{90E088DD-6B99-4AD5-AE15-55CED807BCC4}" dt="2023-07-30T13:54:42.138" v="760" actId="478"/>
          <ac:spMkLst>
            <pc:docMk/>
            <pc:sldMk cId="0" sldId="268"/>
            <ac:spMk id="3" creationId="{F82BD1EC-A3A3-0229-EA4F-9DAE355185B8}"/>
          </ac:spMkLst>
        </pc:spChg>
        <pc:spChg chg="add mod">
          <ac:chgData name="SEYEON HWANG" userId="664d503348d0c459" providerId="LiveId" clId="{90E088DD-6B99-4AD5-AE15-55CED807BCC4}" dt="2023-07-30T13:54:49.224" v="787" actId="20577"/>
          <ac:spMkLst>
            <pc:docMk/>
            <pc:sldMk cId="0" sldId="268"/>
            <ac:spMk id="4" creationId="{B930C77B-51C5-6089-DBA7-79ED5FFE0C36}"/>
          </ac:spMkLst>
        </pc:spChg>
        <pc:spChg chg="add del mod">
          <ac:chgData name="SEYEON HWANG" userId="664d503348d0c459" providerId="LiveId" clId="{90E088DD-6B99-4AD5-AE15-55CED807BCC4}" dt="2023-07-30T13:54:59.964" v="791" actId="478"/>
          <ac:spMkLst>
            <pc:docMk/>
            <pc:sldMk cId="0" sldId="268"/>
            <ac:spMk id="6" creationId="{7D12FF9D-F8F7-0866-0A83-73D6CD8512C3}"/>
          </ac:spMkLst>
        </pc:spChg>
        <pc:spChg chg="add mod">
          <ac:chgData name="SEYEON HWANG" userId="664d503348d0c459" providerId="LiveId" clId="{90E088DD-6B99-4AD5-AE15-55CED807BCC4}" dt="2023-07-30T13:55:05.234" v="801" actId="20577"/>
          <ac:spMkLst>
            <pc:docMk/>
            <pc:sldMk cId="0" sldId="268"/>
            <ac:spMk id="7" creationId="{2DF92BC4-88D7-A4F5-1F40-482BA1C981BA}"/>
          </ac:spMkLst>
        </pc:spChg>
        <pc:spChg chg="del mod">
          <ac:chgData name="SEYEON HWANG" userId="664d503348d0c459" providerId="LiveId" clId="{90E088DD-6B99-4AD5-AE15-55CED807BCC4}" dt="2023-07-30T13:54:41.054" v="759" actId="478"/>
          <ac:spMkLst>
            <pc:docMk/>
            <pc:sldMk cId="0" sldId="268"/>
            <ac:spMk id="174" creationId="{00000000-0000-0000-0000-000000000000}"/>
          </ac:spMkLst>
        </pc:spChg>
        <pc:spChg chg="del">
          <ac:chgData name="SEYEON HWANG" userId="664d503348d0c459" providerId="LiveId" clId="{90E088DD-6B99-4AD5-AE15-55CED807BCC4}" dt="2023-07-30T13:54:56.504" v="788" actId="478"/>
          <ac:spMkLst>
            <pc:docMk/>
            <pc:sldMk cId="0" sldId="268"/>
            <ac:spMk id="175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56:30.811" v="808" actId="1076"/>
          <ac:spMkLst>
            <pc:docMk/>
            <pc:sldMk cId="0" sldId="268"/>
            <ac:spMk id="177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3:56:37.690" v="810" actId="14100"/>
          <ac:picMkLst>
            <pc:docMk/>
            <pc:sldMk cId="0" sldId="268"/>
            <ac:picMk id="176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4:01:43.135" v="1267" actId="478"/>
        <pc:sldMkLst>
          <pc:docMk/>
          <pc:sldMk cId="0" sldId="269"/>
        </pc:sldMkLst>
        <pc:spChg chg="add del mod">
          <ac:chgData name="SEYEON HWANG" userId="664d503348d0c459" providerId="LiveId" clId="{90E088DD-6B99-4AD5-AE15-55CED807BCC4}" dt="2023-07-30T13:56:57.223" v="817" actId="478"/>
          <ac:spMkLst>
            <pc:docMk/>
            <pc:sldMk cId="0" sldId="269"/>
            <ac:spMk id="3" creationId="{336810C7-04DC-5E86-031F-388797E44F40}"/>
          </ac:spMkLst>
        </pc:spChg>
        <pc:spChg chg="add del mod">
          <ac:chgData name="SEYEON HWANG" userId="664d503348d0c459" providerId="LiveId" clId="{90E088DD-6B99-4AD5-AE15-55CED807BCC4}" dt="2023-07-30T13:57:15.041" v="874" actId="20577"/>
          <ac:spMkLst>
            <pc:docMk/>
            <pc:sldMk cId="0" sldId="269"/>
            <ac:spMk id="4" creationId="{A27B4397-5A6D-4DC5-1329-F692C549E3E8}"/>
          </ac:spMkLst>
        </pc:spChg>
        <pc:spChg chg="add del mod">
          <ac:chgData name="SEYEON HWANG" userId="664d503348d0c459" providerId="LiveId" clId="{90E088DD-6B99-4AD5-AE15-55CED807BCC4}" dt="2023-07-30T14:01:43.135" v="1267" actId="478"/>
          <ac:spMkLst>
            <pc:docMk/>
            <pc:sldMk cId="0" sldId="269"/>
            <ac:spMk id="6" creationId="{D48BC4B9-7BDD-4E19-1672-CC44F26F1413}"/>
          </ac:spMkLst>
        </pc:spChg>
        <pc:spChg chg="add mod">
          <ac:chgData name="SEYEON HWANG" userId="664d503348d0c459" providerId="LiveId" clId="{90E088DD-6B99-4AD5-AE15-55CED807BCC4}" dt="2023-07-30T14:01:41.255" v="1266"/>
          <ac:spMkLst>
            <pc:docMk/>
            <pc:sldMk cId="0" sldId="269"/>
            <ac:spMk id="7" creationId="{87A0CD90-76E8-6A6C-055C-ABB4C031216D}"/>
          </ac:spMkLst>
        </pc:spChg>
        <pc:spChg chg="del mod">
          <ac:chgData name="SEYEON HWANG" userId="664d503348d0c459" providerId="LiveId" clId="{90E088DD-6B99-4AD5-AE15-55CED807BCC4}" dt="2023-07-30T14:01:41.033" v="1265" actId="478"/>
          <ac:spMkLst>
            <pc:docMk/>
            <pc:sldMk cId="0" sldId="269"/>
            <ac:spMk id="182" creationId="{00000000-0000-0000-0000-000000000000}"/>
          </ac:spMkLst>
        </pc:spChg>
        <pc:spChg chg="del">
          <ac:chgData name="SEYEON HWANG" userId="664d503348d0c459" providerId="LiveId" clId="{90E088DD-6B99-4AD5-AE15-55CED807BCC4}" dt="2023-07-30T13:56:50.988" v="812" actId="478"/>
          <ac:spMkLst>
            <pc:docMk/>
            <pc:sldMk cId="0" sldId="269"/>
            <ac:spMk id="183" creationId="{00000000-0000-0000-0000-000000000000}"/>
          </ac:spMkLst>
        </pc:spChg>
        <pc:spChg chg="mod">
          <ac:chgData name="SEYEON HWANG" userId="664d503348d0c459" providerId="LiveId" clId="{90E088DD-6B99-4AD5-AE15-55CED807BCC4}" dt="2023-07-30T13:57:51.911" v="882" actId="1076"/>
          <ac:spMkLst>
            <pc:docMk/>
            <pc:sldMk cId="0" sldId="269"/>
            <ac:spMk id="185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3:57:46.027" v="881" actId="14100"/>
          <ac:picMkLst>
            <pc:docMk/>
            <pc:sldMk cId="0" sldId="269"/>
            <ac:picMk id="184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4:01:48.270" v="1270"/>
        <pc:sldMkLst>
          <pc:docMk/>
          <pc:sldMk cId="0" sldId="270"/>
        </pc:sldMkLst>
        <pc:spChg chg="add del mod">
          <ac:chgData name="SEYEON HWANG" userId="664d503348d0c459" providerId="LiveId" clId="{90E088DD-6B99-4AD5-AE15-55CED807BCC4}" dt="2023-07-30T13:58:08.977" v="885" actId="478"/>
          <ac:spMkLst>
            <pc:docMk/>
            <pc:sldMk cId="0" sldId="270"/>
            <ac:spMk id="3" creationId="{4D25975A-7EA0-F1EB-8C19-DE73B61689CA}"/>
          </ac:spMkLst>
        </pc:spChg>
        <pc:spChg chg="add mod">
          <ac:chgData name="SEYEON HWANG" userId="664d503348d0c459" providerId="LiveId" clId="{90E088DD-6B99-4AD5-AE15-55CED807BCC4}" dt="2023-07-30T13:58:06.950" v="884"/>
          <ac:spMkLst>
            <pc:docMk/>
            <pc:sldMk cId="0" sldId="270"/>
            <ac:spMk id="4" creationId="{ABB8A728-DAEB-40DA-85DC-FAAA4EE8047D}"/>
          </ac:spMkLst>
        </pc:spChg>
        <pc:spChg chg="add mod">
          <ac:chgData name="SEYEON HWANG" userId="664d503348d0c459" providerId="LiveId" clId="{90E088DD-6B99-4AD5-AE15-55CED807BCC4}" dt="2023-07-30T14:01:28.699" v="1264" actId="1037"/>
          <ac:spMkLst>
            <pc:docMk/>
            <pc:sldMk cId="0" sldId="270"/>
            <ac:spMk id="5" creationId="{7004832A-E1E3-4D41-BC51-B33537BDBF84}"/>
          </ac:spMkLst>
        </pc:spChg>
        <pc:spChg chg="add del mod">
          <ac:chgData name="SEYEON HWANG" userId="664d503348d0c459" providerId="LiveId" clId="{90E088DD-6B99-4AD5-AE15-55CED807BCC4}" dt="2023-07-30T14:00:28.693" v="1243" actId="478"/>
          <ac:spMkLst>
            <pc:docMk/>
            <pc:sldMk cId="0" sldId="270"/>
            <ac:spMk id="7" creationId="{44CC5FBB-844F-8434-2A19-7457B227BA5D}"/>
          </ac:spMkLst>
        </pc:spChg>
        <pc:spChg chg="add del mod">
          <ac:chgData name="SEYEON HWANG" userId="664d503348d0c459" providerId="LiveId" clId="{90E088DD-6B99-4AD5-AE15-55CED807BCC4}" dt="2023-07-30T14:01:47.194" v="1269" actId="478"/>
          <ac:spMkLst>
            <pc:docMk/>
            <pc:sldMk cId="0" sldId="270"/>
            <ac:spMk id="9" creationId="{DA120015-5714-25C9-6EDA-3A9E48A047B6}"/>
          </ac:spMkLst>
        </pc:spChg>
        <pc:spChg chg="add mod">
          <ac:chgData name="SEYEON HWANG" userId="664d503348d0c459" providerId="LiveId" clId="{90E088DD-6B99-4AD5-AE15-55CED807BCC4}" dt="2023-07-30T14:01:48.270" v="1270"/>
          <ac:spMkLst>
            <pc:docMk/>
            <pc:sldMk cId="0" sldId="270"/>
            <ac:spMk id="10" creationId="{9DA2E2FC-D8B1-2D28-116B-AF42247B6B28}"/>
          </ac:spMkLst>
        </pc:spChg>
        <pc:spChg chg="del mod">
          <ac:chgData name="SEYEON HWANG" userId="664d503348d0c459" providerId="LiveId" clId="{90E088DD-6B99-4AD5-AE15-55CED807BCC4}" dt="2023-07-30T14:01:45.767" v="1268" actId="478"/>
          <ac:spMkLst>
            <pc:docMk/>
            <pc:sldMk cId="0" sldId="270"/>
            <ac:spMk id="190" creationId="{00000000-0000-0000-0000-000000000000}"/>
          </ac:spMkLst>
        </pc:spChg>
        <pc:spChg chg="del">
          <ac:chgData name="SEYEON HWANG" userId="664d503348d0c459" providerId="LiveId" clId="{90E088DD-6B99-4AD5-AE15-55CED807BCC4}" dt="2023-07-30T13:58:06.726" v="883" actId="478"/>
          <ac:spMkLst>
            <pc:docMk/>
            <pc:sldMk cId="0" sldId="270"/>
            <ac:spMk id="192" creationId="{00000000-0000-0000-0000-000000000000}"/>
          </ac:spMkLst>
        </pc:spChg>
        <pc:spChg chg="del mod">
          <ac:chgData name="SEYEON HWANG" userId="664d503348d0c459" providerId="LiveId" clId="{90E088DD-6B99-4AD5-AE15-55CED807BCC4}" dt="2023-07-30T14:00:25.181" v="1242" actId="478"/>
          <ac:spMkLst>
            <pc:docMk/>
            <pc:sldMk cId="0" sldId="270"/>
            <ac:spMk id="193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3:58:26.608" v="891" actId="14100"/>
          <ac:picMkLst>
            <pc:docMk/>
            <pc:sldMk cId="0" sldId="270"/>
            <ac:picMk id="191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4:09:19.931" v="1459"/>
        <pc:sldMkLst>
          <pc:docMk/>
          <pc:sldMk cId="0" sldId="271"/>
        </pc:sldMkLst>
        <pc:spChg chg="add del mod">
          <ac:chgData name="SEYEON HWANG" userId="664d503348d0c459" providerId="LiveId" clId="{90E088DD-6B99-4AD5-AE15-55CED807BCC4}" dt="2023-07-30T14:01:52.881" v="1272" actId="478"/>
          <ac:spMkLst>
            <pc:docMk/>
            <pc:sldMk cId="0" sldId="271"/>
            <ac:spMk id="3" creationId="{C9C34B9C-C20A-5F69-65B2-65E7D82FDCD2}"/>
          </ac:spMkLst>
        </pc:spChg>
        <pc:spChg chg="add mod">
          <ac:chgData name="SEYEON HWANG" userId="664d503348d0c459" providerId="LiveId" clId="{90E088DD-6B99-4AD5-AE15-55CED807BCC4}" dt="2023-07-30T14:01:53.150" v="1273"/>
          <ac:spMkLst>
            <pc:docMk/>
            <pc:sldMk cId="0" sldId="271"/>
            <ac:spMk id="4" creationId="{033A5F59-810A-3370-B4BF-0BDEB7B817D7}"/>
          </ac:spMkLst>
        </pc:spChg>
        <pc:spChg chg="add del mod">
          <ac:chgData name="SEYEON HWANG" userId="664d503348d0c459" providerId="LiveId" clId="{90E088DD-6B99-4AD5-AE15-55CED807BCC4}" dt="2023-07-30T14:02:14.614" v="1280" actId="478"/>
          <ac:spMkLst>
            <pc:docMk/>
            <pc:sldMk cId="0" sldId="271"/>
            <ac:spMk id="6" creationId="{86255121-E5C1-7B66-0157-0E41BADEAB26}"/>
          </ac:spMkLst>
        </pc:spChg>
        <pc:spChg chg="add mod">
          <ac:chgData name="SEYEON HWANG" userId="664d503348d0c459" providerId="LiveId" clId="{90E088DD-6B99-4AD5-AE15-55CED807BCC4}" dt="2023-07-30T14:02:24.548" v="1315" actId="20577"/>
          <ac:spMkLst>
            <pc:docMk/>
            <pc:sldMk cId="0" sldId="271"/>
            <ac:spMk id="7" creationId="{3642A40D-0768-469A-EC39-D5C355A28ABE}"/>
          </ac:spMkLst>
        </pc:spChg>
        <pc:spChg chg="add mod">
          <ac:chgData name="SEYEON HWANG" userId="664d503348d0c459" providerId="LiveId" clId="{90E088DD-6B99-4AD5-AE15-55CED807BCC4}" dt="2023-07-30T14:09:19.931" v="1459"/>
          <ac:spMkLst>
            <pc:docMk/>
            <pc:sldMk cId="0" sldId="271"/>
            <ac:spMk id="8" creationId="{AE315173-4064-7E4E-6A75-75C7C1D2781D}"/>
          </ac:spMkLst>
        </pc:spChg>
        <pc:spChg chg="add mod">
          <ac:chgData name="SEYEON HWANG" userId="664d503348d0c459" providerId="LiveId" clId="{90E088DD-6B99-4AD5-AE15-55CED807BCC4}" dt="2023-07-30T14:05:37.385" v="1362" actId="1076"/>
          <ac:spMkLst>
            <pc:docMk/>
            <pc:sldMk cId="0" sldId="271"/>
            <ac:spMk id="9" creationId="{A9AACCD9-8BC2-BE4A-4A60-06036B8EA935}"/>
          </ac:spMkLst>
        </pc:spChg>
        <pc:spChg chg="add mod">
          <ac:chgData name="SEYEON HWANG" userId="664d503348d0c459" providerId="LiveId" clId="{90E088DD-6B99-4AD5-AE15-55CED807BCC4}" dt="2023-07-30T14:05:53.849" v="1368" actId="1036"/>
          <ac:spMkLst>
            <pc:docMk/>
            <pc:sldMk cId="0" sldId="271"/>
            <ac:spMk id="10" creationId="{F14ABE60-F752-F353-B18E-F01C21B2A575}"/>
          </ac:spMkLst>
        </pc:spChg>
        <pc:spChg chg="add del mod">
          <ac:chgData name="SEYEON HWANG" userId="664d503348d0c459" providerId="LiveId" clId="{90E088DD-6B99-4AD5-AE15-55CED807BCC4}" dt="2023-07-30T14:04:32.299" v="1348" actId="478"/>
          <ac:spMkLst>
            <pc:docMk/>
            <pc:sldMk cId="0" sldId="271"/>
            <ac:spMk id="12" creationId="{B2705EAF-B5AF-EF52-9F46-810E89C879F1}"/>
          </ac:spMkLst>
        </pc:spChg>
        <pc:spChg chg="del mod">
          <ac:chgData name="SEYEON HWANG" userId="664d503348d0c459" providerId="LiveId" clId="{90E088DD-6B99-4AD5-AE15-55CED807BCC4}" dt="2023-07-30T14:01:51.731" v="1271" actId="478"/>
          <ac:spMkLst>
            <pc:docMk/>
            <pc:sldMk cId="0" sldId="271"/>
            <ac:spMk id="198" creationId="{00000000-0000-0000-0000-000000000000}"/>
          </ac:spMkLst>
        </pc:spChg>
        <pc:spChg chg="del">
          <ac:chgData name="SEYEON HWANG" userId="664d503348d0c459" providerId="LiveId" clId="{90E088DD-6B99-4AD5-AE15-55CED807BCC4}" dt="2023-07-30T14:02:10.787" v="1278" actId="478"/>
          <ac:spMkLst>
            <pc:docMk/>
            <pc:sldMk cId="0" sldId="271"/>
            <ac:spMk id="199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05:20.017" v="1359" actId="1076"/>
          <ac:spMkLst>
            <pc:docMk/>
            <pc:sldMk cId="0" sldId="271"/>
            <ac:spMk id="200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05:53.849" v="1368" actId="1036"/>
          <ac:spMkLst>
            <pc:docMk/>
            <pc:sldMk cId="0" sldId="271"/>
            <ac:spMk id="201" creationId="{00000000-0000-0000-0000-000000000000}"/>
          </ac:spMkLst>
        </pc:spChg>
        <pc:spChg chg="del mod">
          <ac:chgData name="SEYEON HWANG" userId="664d503348d0c459" providerId="LiveId" clId="{90E088DD-6B99-4AD5-AE15-55CED807BCC4}" dt="2023-07-30T14:04:24.979" v="1347" actId="478"/>
          <ac:spMkLst>
            <pc:docMk/>
            <pc:sldMk cId="0" sldId="271"/>
            <ac:spMk id="205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02:29.864" v="1316" actId="1076"/>
          <ac:picMkLst>
            <pc:docMk/>
            <pc:sldMk cId="0" sldId="271"/>
            <ac:picMk id="202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05:20.017" v="1359" actId="1076"/>
          <ac:picMkLst>
            <pc:docMk/>
            <pc:sldMk cId="0" sldId="271"/>
            <ac:picMk id="203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06:32.215" v="1370" actId="1076"/>
          <ac:picMkLst>
            <pc:docMk/>
            <pc:sldMk cId="0" sldId="271"/>
            <ac:picMk id="204" creationId="{00000000-0000-0000-0000-000000000000}"/>
          </ac:picMkLst>
        </pc:picChg>
        <pc:inkChg chg="add del">
          <ac:chgData name="SEYEON HWANG" userId="664d503348d0c459" providerId="LiveId" clId="{90E088DD-6B99-4AD5-AE15-55CED807BCC4}" dt="2023-07-30T14:06:52.719" v="1372" actId="9405"/>
          <ac:inkMkLst>
            <pc:docMk/>
            <pc:sldMk cId="0" sldId="271"/>
            <ac:inkMk id="13" creationId="{FA65E44B-AF9F-859B-F7A8-2628C4F530D1}"/>
          </ac:inkMkLst>
        </pc:inkChg>
        <pc:cxnChg chg="add mod">
          <ac:chgData name="SEYEON HWANG" userId="664d503348d0c459" providerId="LiveId" clId="{90E088DD-6B99-4AD5-AE15-55CED807BCC4}" dt="2023-07-30T14:07:44.224" v="1376" actId="17032"/>
          <ac:cxnSpMkLst>
            <pc:docMk/>
            <pc:sldMk cId="0" sldId="271"/>
            <ac:cxnSpMk id="15" creationId="{E324BD5A-7B52-DDE5-D01B-2E9116A438E1}"/>
          </ac:cxnSpMkLst>
        </pc:cxnChg>
        <pc:cxnChg chg="add mod">
          <ac:chgData name="SEYEON HWANG" userId="664d503348d0c459" providerId="LiveId" clId="{90E088DD-6B99-4AD5-AE15-55CED807BCC4}" dt="2023-07-30T14:07:51.317" v="1378" actId="1076"/>
          <ac:cxnSpMkLst>
            <pc:docMk/>
            <pc:sldMk cId="0" sldId="271"/>
            <ac:cxnSpMk id="16" creationId="{109BB102-24D7-CBE1-648E-8625EE48B873}"/>
          </ac:cxnSpMkLst>
        </pc:cxnChg>
      </pc:sldChg>
      <pc:sldChg chg="addSp delSp modSp mod">
        <pc:chgData name="SEYEON HWANG" userId="664d503348d0c459" providerId="LiveId" clId="{90E088DD-6B99-4AD5-AE15-55CED807BCC4}" dt="2023-07-30T15:06:22.464" v="5829" actId="1076"/>
        <pc:sldMkLst>
          <pc:docMk/>
          <pc:sldMk cId="0" sldId="272"/>
        </pc:sldMkLst>
        <pc:spChg chg="add del mod">
          <ac:chgData name="SEYEON HWANG" userId="664d503348d0c459" providerId="LiveId" clId="{90E088DD-6B99-4AD5-AE15-55CED807BCC4}" dt="2023-07-30T14:01:58.796" v="1276" actId="478"/>
          <ac:spMkLst>
            <pc:docMk/>
            <pc:sldMk cId="0" sldId="272"/>
            <ac:spMk id="3" creationId="{86D53704-F462-7D5B-5B55-60B89DC47F6B}"/>
          </ac:spMkLst>
        </pc:spChg>
        <pc:spChg chg="add mod">
          <ac:chgData name="SEYEON HWANG" userId="664d503348d0c459" providerId="LiveId" clId="{90E088DD-6B99-4AD5-AE15-55CED807BCC4}" dt="2023-07-30T14:01:59.044" v="1277"/>
          <ac:spMkLst>
            <pc:docMk/>
            <pc:sldMk cId="0" sldId="272"/>
            <ac:spMk id="4" creationId="{C4FC924D-9689-63A1-755E-3F25539799D9}"/>
          </ac:spMkLst>
        </pc:spChg>
        <pc:spChg chg="add del mod">
          <ac:chgData name="SEYEON HWANG" userId="664d503348d0c459" providerId="LiveId" clId="{90E088DD-6B99-4AD5-AE15-55CED807BCC4}" dt="2023-07-30T14:08:06.300" v="1380" actId="478"/>
          <ac:spMkLst>
            <pc:docMk/>
            <pc:sldMk cId="0" sldId="272"/>
            <ac:spMk id="6" creationId="{A92132BF-20D1-AEB1-3CEF-6DB70D36300F}"/>
          </ac:spMkLst>
        </pc:spChg>
        <pc:spChg chg="add mod">
          <ac:chgData name="SEYEON HWANG" userId="664d503348d0c459" providerId="LiveId" clId="{90E088DD-6B99-4AD5-AE15-55CED807BCC4}" dt="2023-07-30T15:06:15.427" v="5827" actId="1076"/>
          <ac:spMkLst>
            <pc:docMk/>
            <pc:sldMk cId="0" sldId="272"/>
            <ac:spMk id="7" creationId="{42092030-CE54-25E4-A06D-6BA194AA5B7B}"/>
          </ac:spMkLst>
        </pc:spChg>
        <pc:spChg chg="add del mod">
          <ac:chgData name="SEYEON HWANG" userId="664d503348d0c459" providerId="LiveId" clId="{90E088DD-6B99-4AD5-AE15-55CED807BCC4}" dt="2023-07-30T14:10:26.400" v="1631" actId="478"/>
          <ac:spMkLst>
            <pc:docMk/>
            <pc:sldMk cId="0" sldId="272"/>
            <ac:spMk id="8" creationId="{C29F0B00-FD22-6B6C-F8CE-F8C358C9D411}"/>
          </ac:spMkLst>
        </pc:spChg>
        <pc:spChg chg="add mod">
          <ac:chgData name="SEYEON HWANG" userId="664d503348d0c459" providerId="LiveId" clId="{90E088DD-6B99-4AD5-AE15-55CED807BCC4}" dt="2023-07-30T15:06:22.464" v="5829" actId="1076"/>
          <ac:spMkLst>
            <pc:docMk/>
            <pc:sldMk cId="0" sldId="272"/>
            <ac:spMk id="9" creationId="{C495C310-40E6-650F-0760-E57C9F1FD8AD}"/>
          </ac:spMkLst>
        </pc:spChg>
        <pc:spChg chg="add mod">
          <ac:chgData name="SEYEON HWANG" userId="664d503348d0c459" providerId="LiveId" clId="{90E088DD-6B99-4AD5-AE15-55CED807BCC4}" dt="2023-07-30T15:06:19.671" v="5828" actId="1076"/>
          <ac:spMkLst>
            <pc:docMk/>
            <pc:sldMk cId="0" sldId="272"/>
            <ac:spMk id="10" creationId="{6CBEF56C-0E22-1144-C113-B9DE39256D48}"/>
          </ac:spMkLst>
        </pc:spChg>
        <pc:spChg chg="add del mod">
          <ac:chgData name="SEYEON HWANG" userId="664d503348d0c459" providerId="LiveId" clId="{90E088DD-6B99-4AD5-AE15-55CED807BCC4}" dt="2023-07-30T14:10:49.336" v="1642" actId="478"/>
          <ac:spMkLst>
            <pc:docMk/>
            <pc:sldMk cId="0" sldId="272"/>
            <ac:spMk id="12" creationId="{F4B96DC5-51BC-CC09-9AC5-B1B19EAED67D}"/>
          </ac:spMkLst>
        </pc:spChg>
        <pc:spChg chg="del mod">
          <ac:chgData name="SEYEON HWANG" userId="664d503348d0c459" providerId="LiveId" clId="{90E088DD-6B99-4AD5-AE15-55CED807BCC4}" dt="2023-07-30T14:01:55.917" v="1275" actId="478"/>
          <ac:spMkLst>
            <pc:docMk/>
            <pc:sldMk cId="0" sldId="272"/>
            <ac:spMk id="210" creationId="{00000000-0000-0000-0000-000000000000}"/>
          </ac:spMkLst>
        </pc:spChg>
        <pc:spChg chg="del">
          <ac:chgData name="SEYEON HWANG" userId="664d503348d0c459" providerId="LiveId" clId="{90E088DD-6B99-4AD5-AE15-55CED807BCC4}" dt="2023-07-30T14:08:04.407" v="1379" actId="478"/>
          <ac:spMkLst>
            <pc:docMk/>
            <pc:sldMk cId="0" sldId="272"/>
            <ac:spMk id="211" creationId="{00000000-0000-0000-0000-000000000000}"/>
          </ac:spMkLst>
        </pc:spChg>
        <pc:spChg chg="mod">
          <ac:chgData name="SEYEON HWANG" userId="664d503348d0c459" providerId="LiveId" clId="{90E088DD-6B99-4AD5-AE15-55CED807BCC4}" dt="2023-07-30T15:06:15.427" v="5827" actId="1076"/>
          <ac:spMkLst>
            <pc:docMk/>
            <pc:sldMk cId="0" sldId="272"/>
            <ac:spMk id="212" creationId="{00000000-0000-0000-0000-000000000000}"/>
          </ac:spMkLst>
        </pc:spChg>
        <pc:spChg chg="del mod">
          <ac:chgData name="SEYEON HWANG" userId="664d503348d0c459" providerId="LiveId" clId="{90E088DD-6B99-4AD5-AE15-55CED807BCC4}" dt="2023-07-30T14:10:46.922" v="1641" actId="478"/>
          <ac:spMkLst>
            <pc:docMk/>
            <pc:sldMk cId="0" sldId="272"/>
            <ac:spMk id="213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5:06:15.427" v="5827" actId="1076"/>
          <ac:picMkLst>
            <pc:docMk/>
            <pc:sldMk cId="0" sldId="272"/>
            <ac:picMk id="214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5:06:15.427" v="5827" actId="1076"/>
          <ac:picMkLst>
            <pc:docMk/>
            <pc:sldMk cId="0" sldId="272"/>
            <ac:picMk id="215" creationId="{00000000-0000-0000-0000-000000000000}"/>
          </ac:picMkLst>
        </pc:picChg>
        <pc:cxnChg chg="add mod">
          <ac:chgData name="SEYEON HWANG" userId="664d503348d0c459" providerId="LiveId" clId="{90E088DD-6B99-4AD5-AE15-55CED807BCC4}" dt="2023-07-30T14:13:50.063" v="1675" actId="1076"/>
          <ac:cxnSpMkLst>
            <pc:docMk/>
            <pc:sldMk cId="0" sldId="272"/>
            <ac:cxnSpMk id="13" creationId="{AE1E4EFD-2CA0-8A6A-E5B3-6DF5468AB0F7}"/>
          </ac:cxnSpMkLst>
        </pc:cxnChg>
      </pc:sldChg>
      <pc:sldChg chg="addSp delSp modSp mod">
        <pc:chgData name="SEYEON HWANG" userId="664d503348d0c459" providerId="LiveId" clId="{90E088DD-6B99-4AD5-AE15-55CED807BCC4}" dt="2023-07-30T14:18:04.239" v="1987" actId="1076"/>
        <pc:sldMkLst>
          <pc:docMk/>
          <pc:sldMk cId="0" sldId="273"/>
        </pc:sldMkLst>
        <pc:spChg chg="add del mod">
          <ac:chgData name="SEYEON HWANG" userId="664d503348d0c459" providerId="LiveId" clId="{90E088DD-6B99-4AD5-AE15-55CED807BCC4}" dt="2023-07-30T14:14:23.288" v="1680" actId="478"/>
          <ac:spMkLst>
            <pc:docMk/>
            <pc:sldMk cId="0" sldId="273"/>
            <ac:spMk id="3" creationId="{5B64C935-2152-683A-2215-944E2931C82D}"/>
          </ac:spMkLst>
        </pc:spChg>
        <pc:spChg chg="add mod">
          <ac:chgData name="SEYEON HWANG" userId="664d503348d0c459" providerId="LiveId" clId="{90E088DD-6B99-4AD5-AE15-55CED807BCC4}" dt="2023-07-30T14:14:30.607" v="1701" actId="20577"/>
          <ac:spMkLst>
            <pc:docMk/>
            <pc:sldMk cId="0" sldId="273"/>
            <ac:spMk id="4" creationId="{B6E260E5-E10C-EBAA-3F6F-8EA0D78C8BC4}"/>
          </ac:spMkLst>
        </pc:spChg>
        <pc:spChg chg="add del mod">
          <ac:chgData name="SEYEON HWANG" userId="664d503348d0c459" providerId="LiveId" clId="{90E088DD-6B99-4AD5-AE15-55CED807BCC4}" dt="2023-07-30T14:15:56.818" v="1732" actId="478"/>
          <ac:spMkLst>
            <pc:docMk/>
            <pc:sldMk cId="0" sldId="273"/>
            <ac:spMk id="6" creationId="{A2B6A56C-3F2D-59E2-BD59-77BA0D4B1CB8}"/>
          </ac:spMkLst>
        </pc:spChg>
        <pc:spChg chg="add mod">
          <ac:chgData name="SEYEON HWANG" userId="664d503348d0c459" providerId="LiveId" clId="{90E088DD-6B99-4AD5-AE15-55CED807BCC4}" dt="2023-07-30T14:16:01.904" v="1759" actId="20577"/>
          <ac:spMkLst>
            <pc:docMk/>
            <pc:sldMk cId="0" sldId="273"/>
            <ac:spMk id="7" creationId="{7078D658-D2D8-E88A-5B29-B6E544C447E7}"/>
          </ac:spMkLst>
        </pc:spChg>
        <pc:spChg chg="add mod ord">
          <ac:chgData name="SEYEON HWANG" userId="664d503348d0c459" providerId="LiveId" clId="{90E088DD-6B99-4AD5-AE15-55CED807BCC4}" dt="2023-07-30T14:18:04.239" v="1987" actId="1076"/>
          <ac:spMkLst>
            <pc:docMk/>
            <pc:sldMk cId="0" sldId="273"/>
            <ac:spMk id="8" creationId="{3CD31B39-CDC3-B8D9-889B-C20737377343}"/>
          </ac:spMkLst>
        </pc:spChg>
        <pc:spChg chg="add del mod">
          <ac:chgData name="SEYEON HWANG" userId="664d503348d0c459" providerId="LiveId" clId="{90E088DD-6B99-4AD5-AE15-55CED807BCC4}" dt="2023-07-30T14:17:32.770" v="1980" actId="478"/>
          <ac:spMkLst>
            <pc:docMk/>
            <pc:sldMk cId="0" sldId="273"/>
            <ac:spMk id="10" creationId="{57A72459-B182-EF45-0620-6679904471D4}"/>
          </ac:spMkLst>
        </pc:spChg>
        <pc:spChg chg="del mod">
          <ac:chgData name="SEYEON HWANG" userId="664d503348d0c459" providerId="LiveId" clId="{90E088DD-6B99-4AD5-AE15-55CED807BCC4}" dt="2023-07-30T14:14:22.579" v="1679" actId="478"/>
          <ac:spMkLst>
            <pc:docMk/>
            <pc:sldMk cId="0" sldId="273"/>
            <ac:spMk id="220" creationId="{00000000-0000-0000-0000-000000000000}"/>
          </ac:spMkLst>
        </pc:spChg>
        <pc:spChg chg="del mod">
          <ac:chgData name="SEYEON HWANG" userId="664d503348d0c459" providerId="LiveId" clId="{90E088DD-6B99-4AD5-AE15-55CED807BCC4}" dt="2023-07-30T14:15:54.846" v="1730" actId="478"/>
          <ac:spMkLst>
            <pc:docMk/>
            <pc:sldMk cId="0" sldId="273"/>
            <ac:spMk id="223" creationId="{00000000-0000-0000-0000-000000000000}"/>
          </ac:spMkLst>
        </pc:spChg>
        <pc:spChg chg="del mod">
          <ac:chgData name="SEYEON HWANG" userId="664d503348d0c459" providerId="LiveId" clId="{90E088DD-6B99-4AD5-AE15-55CED807BCC4}" dt="2023-07-30T14:17:25.920" v="1978" actId="478"/>
          <ac:spMkLst>
            <pc:docMk/>
            <pc:sldMk cId="0" sldId="273"/>
            <ac:spMk id="224" creationId="{00000000-0000-0000-0000-000000000000}"/>
          </ac:spMkLst>
        </pc:spChg>
        <pc:picChg chg="add mod">
          <ac:chgData name="SEYEON HWANG" userId="664d503348d0c459" providerId="LiveId" clId="{90E088DD-6B99-4AD5-AE15-55CED807BCC4}" dt="2023-07-30T14:17:52.308" v="1984" actId="14100"/>
          <ac:picMkLst>
            <pc:docMk/>
            <pc:sldMk cId="0" sldId="273"/>
            <ac:picMk id="12" creationId="{7276D62F-3000-2C04-1D81-AAEE17C918FC}"/>
          </ac:picMkLst>
        </pc:picChg>
        <pc:picChg chg="mod">
          <ac:chgData name="SEYEON HWANG" userId="664d503348d0c459" providerId="LiveId" clId="{90E088DD-6B99-4AD5-AE15-55CED807BCC4}" dt="2023-07-30T14:16:04.257" v="1760" actId="1076"/>
          <ac:picMkLst>
            <pc:docMk/>
            <pc:sldMk cId="0" sldId="273"/>
            <ac:picMk id="221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16:07.595" v="1761" actId="1076"/>
          <ac:picMkLst>
            <pc:docMk/>
            <pc:sldMk cId="0" sldId="273"/>
            <ac:picMk id="222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5:09:11.480" v="5837" actId="20577"/>
        <pc:sldMkLst>
          <pc:docMk/>
          <pc:sldMk cId="0" sldId="274"/>
        </pc:sldMkLst>
        <pc:spChg chg="add del mod">
          <ac:chgData name="SEYEON HWANG" userId="664d503348d0c459" providerId="LiveId" clId="{90E088DD-6B99-4AD5-AE15-55CED807BCC4}" dt="2023-07-30T14:14:37.240" v="1703" actId="478"/>
          <ac:spMkLst>
            <pc:docMk/>
            <pc:sldMk cId="0" sldId="274"/>
            <ac:spMk id="3" creationId="{E1156EE1-DCE9-BD51-473F-1B6714EB52CA}"/>
          </ac:spMkLst>
        </pc:spChg>
        <pc:spChg chg="add mod">
          <ac:chgData name="SEYEON HWANG" userId="664d503348d0c459" providerId="LiveId" clId="{90E088DD-6B99-4AD5-AE15-55CED807BCC4}" dt="2023-07-30T14:14:37.476" v="1704"/>
          <ac:spMkLst>
            <pc:docMk/>
            <pc:sldMk cId="0" sldId="274"/>
            <ac:spMk id="4" creationId="{B5C62138-13E8-D9CF-879A-DA775F9AB37D}"/>
          </ac:spMkLst>
        </pc:spChg>
        <pc:spChg chg="del mod">
          <ac:chgData name="SEYEON HWANG" userId="664d503348d0c459" providerId="LiveId" clId="{90E088DD-6B99-4AD5-AE15-55CED807BCC4}" dt="2023-07-30T14:14:35.983" v="1702" actId="478"/>
          <ac:spMkLst>
            <pc:docMk/>
            <pc:sldMk cId="0" sldId="274"/>
            <ac:spMk id="229" creationId="{00000000-0000-0000-0000-000000000000}"/>
          </ac:spMkLst>
        </pc:spChg>
        <pc:spChg chg="mod">
          <ac:chgData name="SEYEON HWANG" userId="664d503348d0c459" providerId="LiveId" clId="{90E088DD-6B99-4AD5-AE15-55CED807BCC4}" dt="2023-07-30T15:09:11.480" v="5837" actId="20577"/>
          <ac:spMkLst>
            <pc:docMk/>
            <pc:sldMk cId="0" sldId="274"/>
            <ac:spMk id="230" creationId="{00000000-0000-0000-0000-000000000000}"/>
          </ac:spMkLst>
        </pc:spChg>
      </pc:sldChg>
      <pc:sldChg chg="addSp delSp modSp mod">
        <pc:chgData name="SEYEON HWANG" userId="664d503348d0c459" providerId="LiveId" clId="{90E088DD-6B99-4AD5-AE15-55CED807BCC4}" dt="2023-07-30T14:19:27.892" v="1998" actId="14100"/>
        <pc:sldMkLst>
          <pc:docMk/>
          <pc:sldMk cId="0" sldId="275"/>
        </pc:sldMkLst>
        <pc:spChg chg="add del mod">
          <ac:chgData name="SEYEON HWANG" userId="664d503348d0c459" providerId="LiveId" clId="{90E088DD-6B99-4AD5-AE15-55CED807BCC4}" dt="2023-07-30T14:14:41.670" v="1706" actId="478"/>
          <ac:spMkLst>
            <pc:docMk/>
            <pc:sldMk cId="0" sldId="275"/>
            <ac:spMk id="3" creationId="{47B9ED05-4510-356A-7958-D4A858783FFD}"/>
          </ac:spMkLst>
        </pc:spChg>
        <pc:spChg chg="add mod">
          <ac:chgData name="SEYEON HWANG" userId="664d503348d0c459" providerId="LiveId" clId="{90E088DD-6B99-4AD5-AE15-55CED807BCC4}" dt="2023-07-30T14:14:41.990" v="1707"/>
          <ac:spMkLst>
            <pc:docMk/>
            <pc:sldMk cId="0" sldId="275"/>
            <ac:spMk id="4" creationId="{863C9B0C-99CF-0E1C-C8BD-F22AAE6E0328}"/>
          </ac:spMkLst>
        </pc:spChg>
        <pc:spChg chg="del mod">
          <ac:chgData name="SEYEON HWANG" userId="664d503348d0c459" providerId="LiveId" clId="{90E088DD-6B99-4AD5-AE15-55CED807BCC4}" dt="2023-07-30T14:14:40.545" v="1705" actId="478"/>
          <ac:spMkLst>
            <pc:docMk/>
            <pc:sldMk cId="0" sldId="275"/>
            <ac:spMk id="235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19:19.435" v="1996" actId="1076"/>
          <ac:spMkLst>
            <pc:docMk/>
            <pc:sldMk cId="0" sldId="275"/>
            <ac:spMk id="237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19:27.892" v="1998" actId="14100"/>
          <ac:picMkLst>
            <pc:docMk/>
            <pc:sldMk cId="0" sldId="275"/>
            <ac:picMk id="236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1T00:25:31.343" v="5862" actId="14100"/>
        <pc:sldMkLst>
          <pc:docMk/>
          <pc:sldMk cId="0" sldId="276"/>
        </pc:sldMkLst>
        <pc:spChg chg="add del mod">
          <ac:chgData name="SEYEON HWANG" userId="664d503348d0c459" providerId="LiveId" clId="{90E088DD-6B99-4AD5-AE15-55CED807BCC4}" dt="2023-07-30T14:14:47.019" v="1709" actId="478"/>
          <ac:spMkLst>
            <pc:docMk/>
            <pc:sldMk cId="0" sldId="276"/>
            <ac:spMk id="3" creationId="{88B24FB7-E4E6-4E92-3BE2-EF7D6B158EC2}"/>
          </ac:spMkLst>
        </pc:spChg>
        <pc:spChg chg="add mod">
          <ac:chgData name="SEYEON HWANG" userId="664d503348d0c459" providerId="LiveId" clId="{90E088DD-6B99-4AD5-AE15-55CED807BCC4}" dt="2023-07-30T14:14:47.491" v="1710"/>
          <ac:spMkLst>
            <pc:docMk/>
            <pc:sldMk cId="0" sldId="276"/>
            <ac:spMk id="4" creationId="{C8A821BB-EA77-CD9E-BFEE-76B59A2D00D5}"/>
          </ac:spMkLst>
        </pc:spChg>
        <pc:spChg chg="add del mod">
          <ac:chgData name="SEYEON HWANG" userId="664d503348d0c459" providerId="LiveId" clId="{90E088DD-6B99-4AD5-AE15-55CED807BCC4}" dt="2023-07-30T14:19:37.267" v="2000" actId="478"/>
          <ac:spMkLst>
            <pc:docMk/>
            <pc:sldMk cId="0" sldId="276"/>
            <ac:spMk id="6" creationId="{4218BA61-E04A-E7AB-E6FF-074A4DC49E89}"/>
          </ac:spMkLst>
        </pc:spChg>
        <pc:spChg chg="add mod">
          <ac:chgData name="SEYEON HWANG" userId="664d503348d0c459" providerId="LiveId" clId="{90E088DD-6B99-4AD5-AE15-55CED807BCC4}" dt="2023-07-30T14:20:16.374" v="2015" actId="20577"/>
          <ac:spMkLst>
            <pc:docMk/>
            <pc:sldMk cId="0" sldId="276"/>
            <ac:spMk id="7" creationId="{64DA4AA3-9C43-C737-96CF-34658AF5BEF8}"/>
          </ac:spMkLst>
        </pc:spChg>
        <pc:spChg chg="del mod">
          <ac:chgData name="SEYEON HWANG" userId="664d503348d0c459" providerId="LiveId" clId="{90E088DD-6B99-4AD5-AE15-55CED807BCC4}" dt="2023-07-30T14:14:45.339" v="1708" actId="478"/>
          <ac:spMkLst>
            <pc:docMk/>
            <pc:sldMk cId="0" sldId="276"/>
            <ac:spMk id="242" creationId="{00000000-0000-0000-0000-000000000000}"/>
          </ac:spMkLst>
        </pc:spChg>
        <pc:spChg chg="del">
          <ac:chgData name="SEYEON HWANG" userId="664d503348d0c459" providerId="LiveId" clId="{90E088DD-6B99-4AD5-AE15-55CED807BCC4}" dt="2023-07-30T14:19:36.515" v="1999" actId="478"/>
          <ac:spMkLst>
            <pc:docMk/>
            <pc:sldMk cId="0" sldId="276"/>
            <ac:spMk id="244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20:20.455" v="2016" actId="1076"/>
          <ac:spMkLst>
            <pc:docMk/>
            <pc:sldMk cId="0" sldId="276"/>
            <ac:spMk id="245" creationId="{00000000-0000-0000-0000-000000000000}"/>
          </ac:spMkLst>
        </pc:spChg>
        <pc:grpChg chg="add mod">
          <ac:chgData name="SEYEON HWANG" userId="664d503348d0c459" providerId="LiveId" clId="{90E088DD-6B99-4AD5-AE15-55CED807BCC4}" dt="2023-07-31T00:25:31.343" v="5862" actId="14100"/>
          <ac:grpSpMkLst>
            <pc:docMk/>
            <pc:sldMk cId="0" sldId="276"/>
            <ac:grpSpMk id="3" creationId="{08917656-319E-C2E3-74FB-17869C63E776}"/>
          </ac:grpSpMkLst>
        </pc:grpChg>
        <pc:picChg chg="add mod modCrop">
          <ac:chgData name="SEYEON HWANG" userId="664d503348d0c459" providerId="LiveId" clId="{90E088DD-6B99-4AD5-AE15-55CED807BCC4}" dt="2023-07-31T00:25:27.738" v="5861" actId="164"/>
          <ac:picMkLst>
            <pc:docMk/>
            <pc:sldMk cId="0" sldId="276"/>
            <ac:picMk id="2" creationId="{03326B1B-8A04-9DB6-291E-BB00BF0F821E}"/>
          </ac:picMkLst>
        </pc:picChg>
        <pc:picChg chg="mod modCrop">
          <ac:chgData name="SEYEON HWANG" userId="664d503348d0c459" providerId="LiveId" clId="{90E088DD-6B99-4AD5-AE15-55CED807BCC4}" dt="2023-07-31T00:25:27.738" v="5861" actId="164"/>
          <ac:picMkLst>
            <pc:docMk/>
            <pc:sldMk cId="0" sldId="276"/>
            <ac:picMk id="243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1T00:24:26.946" v="5853" actId="14100"/>
        <pc:sldMkLst>
          <pc:docMk/>
          <pc:sldMk cId="0" sldId="277"/>
        </pc:sldMkLst>
        <pc:spChg chg="add del mod">
          <ac:chgData name="SEYEON HWANG" userId="664d503348d0c459" providerId="LiveId" clId="{90E088DD-6B99-4AD5-AE15-55CED807BCC4}" dt="2023-07-30T14:14:58.813" v="1712" actId="478"/>
          <ac:spMkLst>
            <pc:docMk/>
            <pc:sldMk cId="0" sldId="277"/>
            <ac:spMk id="3" creationId="{DB2AE1F1-F10F-A47A-7767-07BA951F8280}"/>
          </ac:spMkLst>
        </pc:spChg>
        <pc:spChg chg="add mod">
          <ac:chgData name="SEYEON HWANG" userId="664d503348d0c459" providerId="LiveId" clId="{90E088DD-6B99-4AD5-AE15-55CED807BCC4}" dt="2023-07-31T00:23:07.746" v="5841" actId="1076"/>
          <ac:spMkLst>
            <pc:docMk/>
            <pc:sldMk cId="0" sldId="277"/>
            <ac:spMk id="4" creationId="{D5096688-9702-592D-345A-9318E31F0B16}"/>
          </ac:spMkLst>
        </pc:spChg>
        <pc:spChg chg="add del mod">
          <ac:chgData name="SEYEON HWANG" userId="664d503348d0c459" providerId="LiveId" clId="{90E088DD-6B99-4AD5-AE15-55CED807BCC4}" dt="2023-07-30T14:20:44.617" v="2020" actId="478"/>
          <ac:spMkLst>
            <pc:docMk/>
            <pc:sldMk cId="0" sldId="277"/>
            <ac:spMk id="6" creationId="{250F3EEB-DD92-BEBE-C5BF-004BE276B2A2}"/>
          </ac:spMkLst>
        </pc:spChg>
        <pc:spChg chg="add mod">
          <ac:chgData name="SEYEON HWANG" userId="664d503348d0c459" providerId="LiveId" clId="{90E088DD-6B99-4AD5-AE15-55CED807BCC4}" dt="2023-07-30T14:20:42.896" v="2019"/>
          <ac:spMkLst>
            <pc:docMk/>
            <pc:sldMk cId="0" sldId="277"/>
            <ac:spMk id="7" creationId="{A2D20345-4B27-97B6-3CAF-AE4114C84532}"/>
          </ac:spMkLst>
        </pc:spChg>
        <pc:spChg chg="del mod">
          <ac:chgData name="SEYEON HWANG" userId="664d503348d0c459" providerId="LiveId" clId="{90E088DD-6B99-4AD5-AE15-55CED807BCC4}" dt="2023-07-30T14:14:57.203" v="1711" actId="478"/>
          <ac:spMkLst>
            <pc:docMk/>
            <pc:sldMk cId="0" sldId="277"/>
            <ac:spMk id="250" creationId="{00000000-0000-0000-0000-000000000000}"/>
          </ac:spMkLst>
        </pc:spChg>
        <pc:spChg chg="del">
          <ac:chgData name="SEYEON HWANG" userId="664d503348d0c459" providerId="LiveId" clId="{90E088DD-6B99-4AD5-AE15-55CED807BCC4}" dt="2023-07-30T14:20:42.631" v="2018" actId="478"/>
          <ac:spMkLst>
            <pc:docMk/>
            <pc:sldMk cId="0" sldId="277"/>
            <ac:spMk id="252" creationId="{00000000-0000-0000-0000-000000000000}"/>
          </ac:spMkLst>
        </pc:spChg>
        <pc:grpChg chg="add mod">
          <ac:chgData name="SEYEON HWANG" userId="664d503348d0c459" providerId="LiveId" clId="{90E088DD-6B99-4AD5-AE15-55CED807BCC4}" dt="2023-07-31T00:24:26.946" v="5853" actId="14100"/>
          <ac:grpSpMkLst>
            <pc:docMk/>
            <pc:sldMk cId="0" sldId="277"/>
            <ac:grpSpMk id="3" creationId="{7AE33ED8-C19F-E3FD-2E7C-02FEFB408B9A}"/>
          </ac:grpSpMkLst>
        </pc:grpChg>
        <pc:picChg chg="add mod modCrop">
          <ac:chgData name="SEYEON HWANG" userId="664d503348d0c459" providerId="LiveId" clId="{90E088DD-6B99-4AD5-AE15-55CED807BCC4}" dt="2023-07-31T00:24:23.407" v="5852" actId="164"/>
          <ac:picMkLst>
            <pc:docMk/>
            <pc:sldMk cId="0" sldId="277"/>
            <ac:picMk id="2" creationId="{E041BE6D-B0B3-0831-5296-C4744F2E7B7A}"/>
          </ac:picMkLst>
        </pc:picChg>
        <pc:picChg chg="add del mod">
          <ac:chgData name="SEYEON HWANG" userId="664d503348d0c459" providerId="LiveId" clId="{90E088DD-6B99-4AD5-AE15-55CED807BCC4}" dt="2023-07-30T14:23:43.356" v="2033" actId="22"/>
          <ac:picMkLst>
            <pc:docMk/>
            <pc:sldMk cId="0" sldId="277"/>
            <ac:picMk id="9" creationId="{34366268-87C6-D1DF-4CCE-30164C9CADEE}"/>
          </ac:picMkLst>
        </pc:picChg>
        <pc:picChg chg="add del mod">
          <ac:chgData name="SEYEON HWANG" userId="664d503348d0c459" providerId="LiveId" clId="{90E088DD-6B99-4AD5-AE15-55CED807BCC4}" dt="2023-07-30T14:23:42.591" v="2031" actId="22"/>
          <ac:picMkLst>
            <pc:docMk/>
            <pc:sldMk cId="0" sldId="277"/>
            <ac:picMk id="11" creationId="{C9A40D70-8420-ACB1-2394-81651B8296F4}"/>
          </ac:picMkLst>
        </pc:picChg>
        <pc:picChg chg="add del mod modCrop">
          <ac:chgData name="SEYEON HWANG" userId="664d503348d0c459" providerId="LiveId" clId="{90E088DD-6B99-4AD5-AE15-55CED807BCC4}" dt="2023-07-31T00:24:23.407" v="5852" actId="164"/>
          <ac:picMkLst>
            <pc:docMk/>
            <pc:sldMk cId="0" sldId="277"/>
            <ac:picMk id="251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4:23:57.139" v="2039" actId="14100"/>
        <pc:sldMkLst>
          <pc:docMk/>
          <pc:sldMk cId="0" sldId="278"/>
        </pc:sldMkLst>
        <pc:spChg chg="add del mod">
          <ac:chgData name="SEYEON HWANG" userId="664d503348d0c459" providerId="LiveId" clId="{90E088DD-6B99-4AD5-AE15-55CED807BCC4}" dt="2023-07-30T14:15:04.063" v="1715" actId="478"/>
          <ac:spMkLst>
            <pc:docMk/>
            <pc:sldMk cId="0" sldId="278"/>
            <ac:spMk id="3" creationId="{A6F07BF5-4810-042B-D3B9-3D929078C283}"/>
          </ac:spMkLst>
        </pc:spChg>
        <pc:spChg chg="add mod">
          <ac:chgData name="SEYEON HWANG" userId="664d503348d0c459" providerId="LiveId" clId="{90E088DD-6B99-4AD5-AE15-55CED807BCC4}" dt="2023-07-30T14:15:04.373" v="1716"/>
          <ac:spMkLst>
            <pc:docMk/>
            <pc:sldMk cId="0" sldId="278"/>
            <ac:spMk id="4" creationId="{6A3CC133-4BD8-C85D-0497-53DB8C58EA03}"/>
          </ac:spMkLst>
        </pc:spChg>
        <pc:spChg chg="add del mod">
          <ac:chgData name="SEYEON HWANG" userId="664d503348d0c459" providerId="LiveId" clId="{90E088DD-6B99-4AD5-AE15-55CED807BCC4}" dt="2023-07-30T14:23:53.935" v="2037" actId="478"/>
          <ac:spMkLst>
            <pc:docMk/>
            <pc:sldMk cId="0" sldId="278"/>
            <ac:spMk id="6" creationId="{38A825AC-DE76-684D-8F5E-D2D2AF206FE2}"/>
          </ac:spMkLst>
        </pc:spChg>
        <pc:spChg chg="add mod">
          <ac:chgData name="SEYEON HWANG" userId="664d503348d0c459" providerId="LiveId" clId="{90E088DD-6B99-4AD5-AE15-55CED807BCC4}" dt="2023-07-30T14:23:51.840" v="2036"/>
          <ac:spMkLst>
            <pc:docMk/>
            <pc:sldMk cId="0" sldId="278"/>
            <ac:spMk id="7" creationId="{752063DA-8082-DBA7-66A3-BD8E45F6EEF2}"/>
          </ac:spMkLst>
        </pc:spChg>
        <pc:spChg chg="del mod">
          <ac:chgData name="SEYEON HWANG" userId="664d503348d0c459" providerId="LiveId" clId="{90E088DD-6B99-4AD5-AE15-55CED807BCC4}" dt="2023-07-30T14:15:02.416" v="1714" actId="478"/>
          <ac:spMkLst>
            <pc:docMk/>
            <pc:sldMk cId="0" sldId="278"/>
            <ac:spMk id="257" creationId="{00000000-0000-0000-0000-000000000000}"/>
          </ac:spMkLst>
        </pc:spChg>
        <pc:spChg chg="del">
          <ac:chgData name="SEYEON HWANG" userId="664d503348d0c459" providerId="LiveId" clId="{90E088DD-6B99-4AD5-AE15-55CED807BCC4}" dt="2023-07-30T14:23:51.619" v="2035" actId="478"/>
          <ac:spMkLst>
            <pc:docMk/>
            <pc:sldMk cId="0" sldId="278"/>
            <ac:spMk id="259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23:57.139" v="2039" actId="14100"/>
          <ac:picMkLst>
            <pc:docMk/>
            <pc:sldMk cId="0" sldId="278"/>
            <ac:picMk id="258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4:24:22.208" v="2045" actId="14100"/>
        <pc:sldMkLst>
          <pc:docMk/>
          <pc:sldMk cId="0" sldId="279"/>
        </pc:sldMkLst>
        <pc:spChg chg="add del mod">
          <ac:chgData name="SEYEON HWANG" userId="664d503348d0c459" providerId="LiveId" clId="{90E088DD-6B99-4AD5-AE15-55CED807BCC4}" dt="2023-07-30T14:15:08.451" v="1718" actId="478"/>
          <ac:spMkLst>
            <pc:docMk/>
            <pc:sldMk cId="0" sldId="279"/>
            <ac:spMk id="3" creationId="{8E034238-E639-54F6-DEC1-059BD1FA57A9}"/>
          </ac:spMkLst>
        </pc:spChg>
        <pc:spChg chg="add mod">
          <ac:chgData name="SEYEON HWANG" userId="664d503348d0c459" providerId="LiveId" clId="{90E088DD-6B99-4AD5-AE15-55CED807BCC4}" dt="2023-07-30T14:15:09.269" v="1719"/>
          <ac:spMkLst>
            <pc:docMk/>
            <pc:sldMk cId="0" sldId="279"/>
            <ac:spMk id="4" creationId="{DA9007E6-CA1C-EAAE-1E5D-0FB82167740A}"/>
          </ac:spMkLst>
        </pc:spChg>
        <pc:spChg chg="del mod">
          <ac:chgData name="SEYEON HWANG" userId="664d503348d0c459" providerId="LiveId" clId="{90E088DD-6B99-4AD5-AE15-55CED807BCC4}" dt="2023-07-30T14:15:06.792" v="1717" actId="478"/>
          <ac:spMkLst>
            <pc:docMk/>
            <pc:sldMk cId="0" sldId="279"/>
            <ac:spMk id="264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24:16.306" v="2043" actId="255"/>
          <ac:spMkLst>
            <pc:docMk/>
            <pc:sldMk cId="0" sldId="279"/>
            <ac:spMk id="265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24:22.208" v="2045" actId="14100"/>
          <ac:picMkLst>
            <pc:docMk/>
            <pc:sldMk cId="0" sldId="279"/>
            <ac:picMk id="266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4:25:49.459" v="2070" actId="1076"/>
        <pc:sldMkLst>
          <pc:docMk/>
          <pc:sldMk cId="0" sldId="280"/>
        </pc:sldMkLst>
        <pc:spChg chg="add del mod">
          <ac:chgData name="SEYEON HWANG" userId="664d503348d0c459" providerId="LiveId" clId="{90E088DD-6B99-4AD5-AE15-55CED807BCC4}" dt="2023-07-30T14:15:13.480" v="1721" actId="478"/>
          <ac:spMkLst>
            <pc:docMk/>
            <pc:sldMk cId="0" sldId="280"/>
            <ac:spMk id="3" creationId="{86680470-CE56-A7BB-77D7-C599DC1587FA}"/>
          </ac:spMkLst>
        </pc:spChg>
        <pc:spChg chg="add mod">
          <ac:chgData name="SEYEON HWANG" userId="664d503348d0c459" providerId="LiveId" clId="{90E088DD-6B99-4AD5-AE15-55CED807BCC4}" dt="2023-07-30T14:15:14.724" v="1722"/>
          <ac:spMkLst>
            <pc:docMk/>
            <pc:sldMk cId="0" sldId="280"/>
            <ac:spMk id="4" creationId="{4AB9431B-9E84-4861-3D1A-2C1FE017A019}"/>
          </ac:spMkLst>
        </pc:spChg>
        <pc:spChg chg="del mod">
          <ac:chgData name="SEYEON HWANG" userId="664d503348d0c459" providerId="LiveId" clId="{90E088DD-6B99-4AD5-AE15-55CED807BCC4}" dt="2023-07-30T14:15:11.894" v="1720" actId="478"/>
          <ac:spMkLst>
            <pc:docMk/>
            <pc:sldMk cId="0" sldId="280"/>
            <ac:spMk id="271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25:49.459" v="2070" actId="1076"/>
          <ac:spMkLst>
            <pc:docMk/>
            <pc:sldMk cId="0" sldId="280"/>
            <ac:spMk id="272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25:46.960" v="2069" actId="1076"/>
          <ac:spMkLst>
            <pc:docMk/>
            <pc:sldMk cId="0" sldId="280"/>
            <ac:spMk id="274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25:22.241" v="2053" actId="14100"/>
          <ac:picMkLst>
            <pc:docMk/>
            <pc:sldMk cId="0" sldId="280"/>
            <ac:picMk id="273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4:26:24.557" v="2079" actId="2711"/>
        <pc:sldMkLst>
          <pc:docMk/>
          <pc:sldMk cId="0" sldId="281"/>
        </pc:sldMkLst>
        <pc:spChg chg="add del mod">
          <ac:chgData name="SEYEON HWANG" userId="664d503348d0c459" providerId="LiveId" clId="{90E088DD-6B99-4AD5-AE15-55CED807BCC4}" dt="2023-07-30T14:15:17.947" v="1724" actId="478"/>
          <ac:spMkLst>
            <pc:docMk/>
            <pc:sldMk cId="0" sldId="281"/>
            <ac:spMk id="3" creationId="{862847B7-A8A5-35E1-E652-E2B1A9B1B734}"/>
          </ac:spMkLst>
        </pc:spChg>
        <pc:spChg chg="add mod">
          <ac:chgData name="SEYEON HWANG" userId="664d503348d0c459" providerId="LiveId" clId="{90E088DD-6B99-4AD5-AE15-55CED807BCC4}" dt="2023-07-30T14:15:19.034" v="1725"/>
          <ac:spMkLst>
            <pc:docMk/>
            <pc:sldMk cId="0" sldId="281"/>
            <ac:spMk id="4" creationId="{11762263-E7CE-2A98-01C6-7255BA1FA48E}"/>
          </ac:spMkLst>
        </pc:spChg>
        <pc:spChg chg="del mod">
          <ac:chgData name="SEYEON HWANG" userId="664d503348d0c459" providerId="LiveId" clId="{90E088DD-6B99-4AD5-AE15-55CED807BCC4}" dt="2023-07-30T14:15:16.706" v="1723" actId="478"/>
          <ac:spMkLst>
            <pc:docMk/>
            <pc:sldMk cId="0" sldId="281"/>
            <ac:spMk id="279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26:13.002" v="2074" actId="1076"/>
          <ac:spMkLst>
            <pc:docMk/>
            <pc:sldMk cId="0" sldId="281"/>
            <ac:spMk id="280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26:24.557" v="2079" actId="2711"/>
          <ac:spMkLst>
            <pc:docMk/>
            <pc:sldMk cId="0" sldId="281"/>
            <ac:spMk id="283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26:24.557" v="2079" actId="2711"/>
          <ac:spMkLst>
            <pc:docMk/>
            <pc:sldMk cId="0" sldId="281"/>
            <ac:spMk id="284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26:14.178" v="2075" actId="1076"/>
          <ac:picMkLst>
            <pc:docMk/>
            <pc:sldMk cId="0" sldId="281"/>
            <ac:picMk id="281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26:16.522" v="2076" actId="1076"/>
          <ac:picMkLst>
            <pc:docMk/>
            <pc:sldMk cId="0" sldId="281"/>
            <ac:picMk id="282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4:27:36.435" v="2251" actId="478"/>
        <pc:sldMkLst>
          <pc:docMk/>
          <pc:sldMk cId="0" sldId="282"/>
        </pc:sldMkLst>
        <pc:spChg chg="add del mod">
          <ac:chgData name="SEYEON HWANG" userId="664d503348d0c459" providerId="LiveId" clId="{90E088DD-6B99-4AD5-AE15-55CED807BCC4}" dt="2023-07-30T14:15:22.896" v="1727" actId="478"/>
          <ac:spMkLst>
            <pc:docMk/>
            <pc:sldMk cId="0" sldId="282"/>
            <ac:spMk id="3" creationId="{69C54D77-C4B6-0927-EFA3-81C59B88807D}"/>
          </ac:spMkLst>
        </pc:spChg>
        <pc:spChg chg="add mod">
          <ac:chgData name="SEYEON HWANG" userId="664d503348d0c459" providerId="LiveId" clId="{90E088DD-6B99-4AD5-AE15-55CED807BCC4}" dt="2023-07-30T14:15:23.813" v="1728"/>
          <ac:spMkLst>
            <pc:docMk/>
            <pc:sldMk cId="0" sldId="282"/>
            <ac:spMk id="4" creationId="{6E148694-4A84-ADC6-3CD9-42E983AB7352}"/>
          </ac:spMkLst>
        </pc:spChg>
        <pc:spChg chg="add del mod">
          <ac:chgData name="SEYEON HWANG" userId="664d503348d0c459" providerId="LiveId" clId="{90E088DD-6B99-4AD5-AE15-55CED807BCC4}" dt="2023-07-30T14:26:35.770" v="2082" actId="478"/>
          <ac:spMkLst>
            <pc:docMk/>
            <pc:sldMk cId="0" sldId="282"/>
            <ac:spMk id="6" creationId="{1FF48EFD-A2C9-C640-9319-22C7F780547B}"/>
          </ac:spMkLst>
        </pc:spChg>
        <pc:spChg chg="add mod">
          <ac:chgData name="SEYEON HWANG" userId="664d503348d0c459" providerId="LiveId" clId="{90E088DD-6B99-4AD5-AE15-55CED807BCC4}" dt="2023-07-30T14:26:34.093" v="2081"/>
          <ac:spMkLst>
            <pc:docMk/>
            <pc:sldMk cId="0" sldId="282"/>
            <ac:spMk id="7" creationId="{B3DAC78E-337F-A5A7-4D85-B416FA10BF52}"/>
          </ac:spMkLst>
        </pc:spChg>
        <pc:spChg chg="add mod">
          <ac:chgData name="SEYEON HWANG" userId="664d503348d0c459" providerId="LiveId" clId="{90E088DD-6B99-4AD5-AE15-55CED807BCC4}" dt="2023-07-30T14:27:34.795" v="2250" actId="14100"/>
          <ac:spMkLst>
            <pc:docMk/>
            <pc:sldMk cId="0" sldId="282"/>
            <ac:spMk id="8" creationId="{0FB114BF-DFDA-B589-0A08-28461B4026CA}"/>
          </ac:spMkLst>
        </pc:spChg>
        <pc:spChg chg="add mod">
          <ac:chgData name="SEYEON HWANG" userId="664d503348d0c459" providerId="LiveId" clId="{90E088DD-6B99-4AD5-AE15-55CED807BCC4}" dt="2023-07-30T14:27:33.158" v="2249" actId="14100"/>
          <ac:spMkLst>
            <pc:docMk/>
            <pc:sldMk cId="0" sldId="282"/>
            <ac:spMk id="9" creationId="{C3CE3BAC-BC6B-4400-3116-61BCAE3BF296}"/>
          </ac:spMkLst>
        </pc:spChg>
        <pc:spChg chg="del mod">
          <ac:chgData name="SEYEON HWANG" userId="664d503348d0c459" providerId="LiveId" clId="{90E088DD-6B99-4AD5-AE15-55CED807BCC4}" dt="2023-07-30T14:15:21.198" v="1726" actId="478"/>
          <ac:spMkLst>
            <pc:docMk/>
            <pc:sldMk cId="0" sldId="282"/>
            <ac:spMk id="289" creationId="{00000000-0000-0000-0000-000000000000}"/>
          </ac:spMkLst>
        </pc:spChg>
        <pc:spChg chg="del">
          <ac:chgData name="SEYEON HWANG" userId="664d503348d0c459" providerId="LiveId" clId="{90E088DD-6B99-4AD5-AE15-55CED807BCC4}" dt="2023-07-30T14:26:33.855" v="2080" actId="478"/>
          <ac:spMkLst>
            <pc:docMk/>
            <pc:sldMk cId="0" sldId="282"/>
            <ac:spMk id="290" creationId="{00000000-0000-0000-0000-000000000000}"/>
          </ac:spMkLst>
        </pc:spChg>
        <pc:spChg chg="del mod">
          <ac:chgData name="SEYEON HWANG" userId="664d503348d0c459" providerId="LiveId" clId="{90E088DD-6B99-4AD5-AE15-55CED807BCC4}" dt="2023-07-30T14:27:36.435" v="2251" actId="478"/>
          <ac:spMkLst>
            <pc:docMk/>
            <pc:sldMk cId="0" sldId="282"/>
            <ac:spMk id="292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26:40.973" v="2083" actId="1076"/>
          <ac:picMkLst>
            <pc:docMk/>
            <pc:sldMk cId="0" sldId="282"/>
            <ac:picMk id="291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26:40.973" v="2083" actId="1076"/>
          <ac:picMkLst>
            <pc:docMk/>
            <pc:sldMk cId="0" sldId="282"/>
            <ac:picMk id="293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4:28:27.261" v="2287" actId="1076"/>
        <pc:sldMkLst>
          <pc:docMk/>
          <pc:sldMk cId="0" sldId="283"/>
        </pc:sldMkLst>
        <pc:spChg chg="add del mod">
          <ac:chgData name="SEYEON HWANG" userId="664d503348d0c459" providerId="LiveId" clId="{90E088DD-6B99-4AD5-AE15-55CED807BCC4}" dt="2023-07-30T14:28:12.485" v="2256" actId="478"/>
          <ac:spMkLst>
            <pc:docMk/>
            <pc:sldMk cId="0" sldId="283"/>
            <ac:spMk id="3" creationId="{2868C630-BACE-EF77-A62B-D5BFC5D5C6AB}"/>
          </ac:spMkLst>
        </pc:spChg>
        <pc:spChg chg="add mod">
          <ac:chgData name="SEYEON HWANG" userId="664d503348d0c459" providerId="LiveId" clId="{90E088DD-6B99-4AD5-AE15-55CED807BCC4}" dt="2023-07-30T14:28:18.976" v="2284" actId="20577"/>
          <ac:spMkLst>
            <pc:docMk/>
            <pc:sldMk cId="0" sldId="283"/>
            <ac:spMk id="4" creationId="{6D89AA02-E8B6-1AE0-722F-A8D439E770C1}"/>
          </ac:spMkLst>
        </pc:spChg>
        <pc:spChg chg="del mod">
          <ac:chgData name="SEYEON HWANG" userId="664d503348d0c459" providerId="LiveId" clId="{90E088DD-6B99-4AD5-AE15-55CED807BCC4}" dt="2023-07-30T14:28:05.352" v="2255" actId="478"/>
          <ac:spMkLst>
            <pc:docMk/>
            <pc:sldMk cId="0" sldId="283"/>
            <ac:spMk id="298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28:20.921" v="2285" actId="1076"/>
          <ac:spMkLst>
            <pc:docMk/>
            <pc:sldMk cId="0" sldId="283"/>
            <ac:spMk id="299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28:27.261" v="2287" actId="1076"/>
          <ac:spMkLst>
            <pc:docMk/>
            <pc:sldMk cId="0" sldId="283"/>
            <ac:spMk id="302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28:25.184" v="2286" actId="1076"/>
          <ac:picMkLst>
            <pc:docMk/>
            <pc:sldMk cId="0" sldId="283"/>
            <ac:picMk id="300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28:25.184" v="2286" actId="1076"/>
          <ac:picMkLst>
            <pc:docMk/>
            <pc:sldMk cId="0" sldId="283"/>
            <ac:picMk id="301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4:29:08.357" v="2297" actId="1076"/>
        <pc:sldMkLst>
          <pc:docMk/>
          <pc:sldMk cId="0" sldId="284"/>
        </pc:sldMkLst>
        <pc:spChg chg="add del mod">
          <ac:chgData name="SEYEON HWANG" userId="664d503348d0c459" providerId="LiveId" clId="{90E088DD-6B99-4AD5-AE15-55CED807BCC4}" dt="2023-07-30T14:28:37.200" v="2290" actId="478"/>
          <ac:spMkLst>
            <pc:docMk/>
            <pc:sldMk cId="0" sldId="284"/>
            <ac:spMk id="3" creationId="{7FA04164-207A-1400-6F79-4E091FAA4458}"/>
          </ac:spMkLst>
        </pc:spChg>
        <pc:spChg chg="add mod">
          <ac:chgData name="SEYEON HWANG" userId="664d503348d0c459" providerId="LiveId" clId="{90E088DD-6B99-4AD5-AE15-55CED807BCC4}" dt="2023-07-30T14:28:35.358" v="2289"/>
          <ac:spMkLst>
            <pc:docMk/>
            <pc:sldMk cId="0" sldId="284"/>
            <ac:spMk id="4" creationId="{40EACA53-3B44-D679-6A22-F97140CABE52}"/>
          </ac:spMkLst>
        </pc:spChg>
        <pc:spChg chg="del mod">
          <ac:chgData name="SEYEON HWANG" userId="664d503348d0c459" providerId="LiveId" clId="{90E088DD-6B99-4AD5-AE15-55CED807BCC4}" dt="2023-07-30T14:28:35.094" v="2288" actId="478"/>
          <ac:spMkLst>
            <pc:docMk/>
            <pc:sldMk cId="0" sldId="284"/>
            <ac:spMk id="307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29:04.735" v="2296" actId="1076"/>
          <ac:spMkLst>
            <pc:docMk/>
            <pc:sldMk cId="0" sldId="284"/>
            <ac:spMk id="308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29:08.357" v="2297" actId="1076"/>
          <ac:spMkLst>
            <pc:docMk/>
            <pc:sldMk cId="0" sldId="284"/>
            <ac:spMk id="312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29:04.735" v="2296" actId="1076"/>
          <ac:picMkLst>
            <pc:docMk/>
            <pc:sldMk cId="0" sldId="284"/>
            <ac:picMk id="309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29:04.735" v="2296" actId="1076"/>
          <ac:picMkLst>
            <pc:docMk/>
            <pc:sldMk cId="0" sldId="284"/>
            <ac:picMk id="310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29:04.735" v="2296" actId="1076"/>
          <ac:picMkLst>
            <pc:docMk/>
            <pc:sldMk cId="0" sldId="284"/>
            <ac:picMk id="311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4:29:47.273" v="2302" actId="1076"/>
        <pc:sldMkLst>
          <pc:docMk/>
          <pc:sldMk cId="0" sldId="285"/>
        </pc:sldMkLst>
        <pc:spChg chg="add del mod">
          <ac:chgData name="SEYEON HWANG" userId="664d503348d0c459" providerId="LiveId" clId="{90E088DD-6B99-4AD5-AE15-55CED807BCC4}" dt="2023-07-30T14:28:41.512" v="2292" actId="478"/>
          <ac:spMkLst>
            <pc:docMk/>
            <pc:sldMk cId="0" sldId="285"/>
            <ac:spMk id="3" creationId="{1370AEA3-F751-5AEC-0AD1-27966E724FFE}"/>
          </ac:spMkLst>
        </pc:spChg>
        <pc:spChg chg="add mod">
          <ac:chgData name="SEYEON HWANG" userId="664d503348d0c459" providerId="LiveId" clId="{90E088DD-6B99-4AD5-AE15-55CED807BCC4}" dt="2023-07-30T14:28:41.816" v="2293"/>
          <ac:spMkLst>
            <pc:docMk/>
            <pc:sldMk cId="0" sldId="285"/>
            <ac:spMk id="4" creationId="{D664EFC5-1B56-A53B-ADCD-3268DB24D365}"/>
          </ac:spMkLst>
        </pc:spChg>
        <pc:spChg chg="del mod">
          <ac:chgData name="SEYEON HWANG" userId="664d503348d0c459" providerId="LiveId" clId="{90E088DD-6B99-4AD5-AE15-55CED807BCC4}" dt="2023-07-30T14:28:39.340" v="2291" actId="478"/>
          <ac:spMkLst>
            <pc:docMk/>
            <pc:sldMk cId="0" sldId="285"/>
            <ac:spMk id="317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29:47.273" v="2302" actId="1076"/>
          <ac:spMkLst>
            <pc:docMk/>
            <pc:sldMk cId="0" sldId="285"/>
            <ac:spMk id="318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29:41.613" v="2301" actId="255"/>
          <ac:spMkLst>
            <pc:docMk/>
            <pc:sldMk cId="0" sldId="285"/>
            <ac:spMk id="320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29:47.273" v="2302" actId="1076"/>
          <ac:picMkLst>
            <pc:docMk/>
            <pc:sldMk cId="0" sldId="285"/>
            <ac:picMk id="319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1T01:37:48.894" v="5868" actId="20577"/>
        <pc:sldMkLst>
          <pc:docMk/>
          <pc:sldMk cId="0" sldId="286"/>
        </pc:sldMkLst>
        <pc:spChg chg="add del mod">
          <ac:chgData name="SEYEON HWANG" userId="664d503348d0c459" providerId="LiveId" clId="{90E088DD-6B99-4AD5-AE15-55CED807BCC4}" dt="2023-07-30T14:30:22.199" v="2305" actId="478"/>
          <ac:spMkLst>
            <pc:docMk/>
            <pc:sldMk cId="0" sldId="286"/>
            <ac:spMk id="3" creationId="{ABE77444-2B4B-66E6-63EE-5665B6656FBF}"/>
          </ac:spMkLst>
        </pc:spChg>
        <pc:spChg chg="add mod">
          <ac:chgData name="SEYEON HWANG" userId="664d503348d0c459" providerId="LiveId" clId="{90E088DD-6B99-4AD5-AE15-55CED807BCC4}" dt="2023-07-31T01:37:48.894" v="5868" actId="20577"/>
          <ac:spMkLst>
            <pc:docMk/>
            <pc:sldMk cId="0" sldId="286"/>
            <ac:spMk id="4" creationId="{5ABBFF34-F4F7-F61C-1EBC-9B643186EEE0}"/>
          </ac:spMkLst>
        </pc:spChg>
        <pc:spChg chg="del mod">
          <ac:chgData name="SEYEON HWANG" userId="664d503348d0c459" providerId="LiveId" clId="{90E088DD-6B99-4AD5-AE15-55CED807BCC4}" dt="2023-07-30T14:30:21.731" v="2304" actId="478"/>
          <ac:spMkLst>
            <pc:docMk/>
            <pc:sldMk cId="0" sldId="286"/>
            <ac:spMk id="325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31:38.450" v="2381" actId="1076"/>
          <ac:spMkLst>
            <pc:docMk/>
            <pc:sldMk cId="0" sldId="286"/>
            <ac:spMk id="326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30:48.845" v="2347" actId="255"/>
          <ac:spMkLst>
            <pc:docMk/>
            <pc:sldMk cId="0" sldId="286"/>
            <ac:spMk id="328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31:35.308" v="2380" actId="14100"/>
          <ac:picMkLst>
            <pc:docMk/>
            <pc:sldMk cId="0" sldId="286"/>
            <ac:picMk id="327" creationId="{00000000-0000-0000-0000-000000000000}"/>
          </ac:picMkLst>
        </pc:picChg>
      </pc:sldChg>
      <pc:sldChg chg="addSp delSp modSp mod ord">
        <pc:chgData name="SEYEON HWANG" userId="664d503348d0c459" providerId="LiveId" clId="{90E088DD-6B99-4AD5-AE15-55CED807BCC4}" dt="2023-07-31T01:37:45.220" v="5866" actId="20577"/>
        <pc:sldMkLst>
          <pc:docMk/>
          <pc:sldMk cId="0" sldId="287"/>
        </pc:sldMkLst>
        <pc:spChg chg="add del mod">
          <ac:chgData name="SEYEON HWANG" userId="664d503348d0c459" providerId="LiveId" clId="{90E088DD-6B99-4AD5-AE15-55CED807BCC4}" dt="2023-07-30T14:31:50.041" v="2383" actId="478"/>
          <ac:spMkLst>
            <pc:docMk/>
            <pc:sldMk cId="0" sldId="287"/>
            <ac:spMk id="3" creationId="{D26CC461-1D46-B5A2-145A-E0B8480A0F0E}"/>
          </ac:spMkLst>
        </pc:spChg>
        <pc:spChg chg="add mod">
          <ac:chgData name="SEYEON HWANG" userId="664d503348d0c459" providerId="LiveId" clId="{90E088DD-6B99-4AD5-AE15-55CED807BCC4}" dt="2023-07-31T01:37:45.220" v="5866" actId="20577"/>
          <ac:spMkLst>
            <pc:docMk/>
            <pc:sldMk cId="0" sldId="287"/>
            <ac:spMk id="4" creationId="{8D6AA8E1-8C97-C710-AD2A-E5EC31C587F6}"/>
          </ac:spMkLst>
        </pc:spChg>
        <pc:spChg chg="del mod">
          <ac:chgData name="SEYEON HWANG" userId="664d503348d0c459" providerId="LiveId" clId="{90E088DD-6B99-4AD5-AE15-55CED807BCC4}" dt="2023-07-30T14:31:47.886" v="2382" actId="478"/>
          <ac:spMkLst>
            <pc:docMk/>
            <pc:sldMk cId="0" sldId="287"/>
            <ac:spMk id="333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34:11.888" v="2563" actId="14100"/>
          <ac:spMkLst>
            <pc:docMk/>
            <pc:sldMk cId="0" sldId="287"/>
            <ac:spMk id="334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32:03.005" v="2415" actId="14100"/>
          <ac:picMkLst>
            <pc:docMk/>
            <pc:sldMk cId="0" sldId="287"/>
            <ac:picMk id="335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3:38:05.285" v="154" actId="20577"/>
        <pc:sldMkLst>
          <pc:docMk/>
          <pc:sldMk cId="0" sldId="288"/>
        </pc:sldMkLst>
        <pc:spChg chg="add del mod">
          <ac:chgData name="SEYEON HWANG" userId="664d503348d0c459" providerId="LiveId" clId="{90E088DD-6B99-4AD5-AE15-55CED807BCC4}" dt="2023-07-30T13:37:56.455" v="129" actId="478"/>
          <ac:spMkLst>
            <pc:docMk/>
            <pc:sldMk cId="0" sldId="288"/>
            <ac:spMk id="3" creationId="{AE017A8B-7CAE-2E0D-A070-AEEB0D633440}"/>
          </ac:spMkLst>
        </pc:spChg>
        <pc:spChg chg="add mod">
          <ac:chgData name="SEYEON HWANG" userId="664d503348d0c459" providerId="LiveId" clId="{90E088DD-6B99-4AD5-AE15-55CED807BCC4}" dt="2023-07-30T13:38:05.285" v="154" actId="20577"/>
          <ac:spMkLst>
            <pc:docMk/>
            <pc:sldMk cId="0" sldId="288"/>
            <ac:spMk id="4" creationId="{B0E87C62-FB78-3BF2-18F8-1AA16E331BB8}"/>
          </ac:spMkLst>
        </pc:spChg>
        <pc:spChg chg="del">
          <ac:chgData name="SEYEON HWANG" userId="664d503348d0c459" providerId="LiveId" clId="{90E088DD-6B99-4AD5-AE15-55CED807BCC4}" dt="2023-07-30T13:37:53.916" v="127" actId="478"/>
          <ac:spMkLst>
            <pc:docMk/>
            <pc:sldMk cId="0" sldId="288"/>
            <ac:spMk id="340" creationId="{00000000-0000-0000-0000-000000000000}"/>
          </ac:spMkLst>
        </pc:spChg>
      </pc:sldChg>
      <pc:sldChg chg="addSp delSp modSp mod">
        <pc:chgData name="SEYEON HWANG" userId="664d503348d0c459" providerId="LiveId" clId="{90E088DD-6B99-4AD5-AE15-55CED807BCC4}" dt="2023-07-30T14:33:33.110" v="2476" actId="1076"/>
        <pc:sldMkLst>
          <pc:docMk/>
          <pc:sldMk cId="0" sldId="289"/>
        </pc:sldMkLst>
        <pc:spChg chg="add del mod">
          <ac:chgData name="SEYEON HWANG" userId="664d503348d0c459" providerId="LiveId" clId="{90E088DD-6B99-4AD5-AE15-55CED807BCC4}" dt="2023-07-30T14:32:21.520" v="2419" actId="478"/>
          <ac:spMkLst>
            <pc:docMk/>
            <pc:sldMk cId="0" sldId="289"/>
            <ac:spMk id="3" creationId="{749E662A-2E57-F0CB-FF88-138BDBDCFBCF}"/>
          </ac:spMkLst>
        </pc:spChg>
        <pc:spChg chg="add mod">
          <ac:chgData name="SEYEON HWANG" userId="664d503348d0c459" providerId="LiveId" clId="{90E088DD-6B99-4AD5-AE15-55CED807BCC4}" dt="2023-07-30T14:32:26.928" v="2453" actId="20577"/>
          <ac:spMkLst>
            <pc:docMk/>
            <pc:sldMk cId="0" sldId="289"/>
            <ac:spMk id="4" creationId="{14260449-BDAE-D52D-408A-90A578A004CE}"/>
          </ac:spMkLst>
        </pc:spChg>
        <pc:spChg chg="del mod">
          <ac:chgData name="SEYEON HWANG" userId="664d503348d0c459" providerId="LiveId" clId="{90E088DD-6B99-4AD5-AE15-55CED807BCC4}" dt="2023-07-30T14:32:20.175" v="2418" actId="478"/>
          <ac:spMkLst>
            <pc:docMk/>
            <pc:sldMk cId="0" sldId="289"/>
            <ac:spMk id="345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33:33.110" v="2476" actId="1076"/>
          <ac:spMkLst>
            <pc:docMk/>
            <pc:sldMk cId="0" sldId="289"/>
            <ac:spMk id="347" creationId="{00000000-0000-0000-0000-000000000000}"/>
          </ac:spMkLst>
        </pc:spChg>
      </pc:sldChg>
      <pc:sldChg chg="addSp delSp modSp mod">
        <pc:chgData name="SEYEON HWANG" userId="664d503348d0c459" providerId="LiveId" clId="{90E088DD-6B99-4AD5-AE15-55CED807BCC4}" dt="2023-07-30T14:59:03.934" v="5409" actId="27636"/>
        <pc:sldMkLst>
          <pc:docMk/>
          <pc:sldMk cId="0" sldId="290"/>
        </pc:sldMkLst>
        <pc:spChg chg="add del mod">
          <ac:chgData name="SEYEON HWANG" userId="664d503348d0c459" providerId="LiveId" clId="{90E088DD-6B99-4AD5-AE15-55CED807BCC4}" dt="2023-07-30T14:33:41.475" v="2479" actId="478"/>
          <ac:spMkLst>
            <pc:docMk/>
            <pc:sldMk cId="0" sldId="290"/>
            <ac:spMk id="3" creationId="{E6289569-6BB0-AD0F-B079-D84F3E82BAA9}"/>
          </ac:spMkLst>
        </pc:spChg>
        <pc:spChg chg="add mod">
          <ac:chgData name="SEYEON HWANG" userId="664d503348d0c459" providerId="LiveId" clId="{90E088DD-6B99-4AD5-AE15-55CED807BCC4}" dt="2023-07-30T14:59:03.934" v="5409" actId="27636"/>
          <ac:spMkLst>
            <pc:docMk/>
            <pc:sldMk cId="0" sldId="290"/>
            <ac:spMk id="4" creationId="{3E21C351-36DA-ADE4-C53D-BBCDCD699E27}"/>
          </ac:spMkLst>
        </pc:spChg>
        <pc:spChg chg="add del mod">
          <ac:chgData name="SEYEON HWANG" userId="664d503348d0c459" providerId="LiveId" clId="{90E088DD-6B99-4AD5-AE15-55CED807BCC4}" dt="2023-07-30T14:35:55.941" v="3022" actId="478"/>
          <ac:spMkLst>
            <pc:docMk/>
            <pc:sldMk cId="0" sldId="290"/>
            <ac:spMk id="6" creationId="{F53F7550-F554-9B71-8E9D-F03560DED64F}"/>
          </ac:spMkLst>
        </pc:spChg>
        <pc:spChg chg="add mod">
          <ac:chgData name="SEYEON HWANG" userId="664d503348d0c459" providerId="LiveId" clId="{90E088DD-6B99-4AD5-AE15-55CED807BCC4}" dt="2023-07-30T14:35:51.285" v="3021"/>
          <ac:spMkLst>
            <pc:docMk/>
            <pc:sldMk cId="0" sldId="290"/>
            <ac:spMk id="7" creationId="{CD6B78A7-54F4-D696-B940-384482162769}"/>
          </ac:spMkLst>
        </pc:spChg>
        <pc:spChg chg="del mod">
          <ac:chgData name="SEYEON HWANG" userId="664d503348d0c459" providerId="LiveId" clId="{90E088DD-6B99-4AD5-AE15-55CED807BCC4}" dt="2023-07-30T14:35:51.047" v="3020" actId="478"/>
          <ac:spMkLst>
            <pc:docMk/>
            <pc:sldMk cId="0" sldId="290"/>
            <ac:spMk id="352" creationId="{00000000-0000-0000-0000-000000000000}"/>
          </ac:spMkLst>
        </pc:spChg>
        <pc:spChg chg="del">
          <ac:chgData name="SEYEON HWANG" userId="664d503348d0c459" providerId="LiveId" clId="{90E088DD-6B99-4AD5-AE15-55CED807BCC4}" dt="2023-07-30T14:33:39.013" v="2477" actId="478"/>
          <ac:spMkLst>
            <pc:docMk/>
            <pc:sldMk cId="0" sldId="290"/>
            <ac:spMk id="353" creationId="{00000000-0000-0000-0000-000000000000}"/>
          </ac:spMkLst>
        </pc:spChg>
        <pc:picChg chg="add del">
          <ac:chgData name="SEYEON HWANG" userId="664d503348d0c459" providerId="LiveId" clId="{90E088DD-6B99-4AD5-AE15-55CED807BCC4}" dt="2023-07-30T14:58:19.750" v="5215" actId="478"/>
          <ac:picMkLst>
            <pc:docMk/>
            <pc:sldMk cId="0" sldId="290"/>
            <ac:picMk id="9" creationId="{28F8CEFE-A521-DF91-297F-366FD2ED783F}"/>
          </ac:picMkLst>
        </pc:picChg>
      </pc:sldChg>
      <pc:sldChg chg="addSp delSp modSp mod">
        <pc:chgData name="SEYEON HWANG" userId="664d503348d0c459" providerId="LiveId" clId="{90E088DD-6B99-4AD5-AE15-55CED807BCC4}" dt="2023-07-30T14:36:39.965" v="3058" actId="1076"/>
        <pc:sldMkLst>
          <pc:docMk/>
          <pc:sldMk cId="0" sldId="291"/>
        </pc:sldMkLst>
        <pc:spChg chg="add del mod">
          <ac:chgData name="SEYEON HWANG" userId="664d503348d0c459" providerId="LiveId" clId="{90E088DD-6B99-4AD5-AE15-55CED807BCC4}" dt="2023-07-30T14:36:00.002" v="3024" actId="478"/>
          <ac:spMkLst>
            <pc:docMk/>
            <pc:sldMk cId="0" sldId="291"/>
            <ac:spMk id="3" creationId="{4ACDF6EE-730D-B131-FAE4-691D5CB87C7A}"/>
          </ac:spMkLst>
        </pc:spChg>
        <pc:spChg chg="add mod">
          <ac:chgData name="SEYEON HWANG" userId="664d503348d0c459" providerId="LiveId" clId="{90E088DD-6B99-4AD5-AE15-55CED807BCC4}" dt="2023-07-30T14:36:06.643" v="3044" actId="20577"/>
          <ac:spMkLst>
            <pc:docMk/>
            <pc:sldMk cId="0" sldId="291"/>
            <ac:spMk id="4" creationId="{94C968FC-19EB-F436-688D-85CF5EA8FC61}"/>
          </ac:spMkLst>
        </pc:spChg>
        <pc:spChg chg="del mod">
          <ac:chgData name="SEYEON HWANG" userId="664d503348d0c459" providerId="LiveId" clId="{90E088DD-6B99-4AD5-AE15-55CED807BCC4}" dt="2023-07-30T14:35:59.289" v="3023" actId="478"/>
          <ac:spMkLst>
            <pc:docMk/>
            <pc:sldMk cId="0" sldId="291"/>
            <ac:spMk id="358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36:26.589" v="3054" actId="20577"/>
          <ac:spMkLst>
            <pc:docMk/>
            <pc:sldMk cId="0" sldId="291"/>
            <ac:spMk id="360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36:39.965" v="3058" actId="1076"/>
          <ac:picMkLst>
            <pc:docMk/>
            <pc:sldMk cId="0" sldId="291"/>
            <ac:picMk id="359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4:36:59.756" v="3081" actId="1076"/>
        <pc:sldMkLst>
          <pc:docMk/>
          <pc:sldMk cId="0" sldId="292"/>
        </pc:sldMkLst>
        <pc:spChg chg="add del mod">
          <ac:chgData name="SEYEON HWANG" userId="664d503348d0c459" providerId="LiveId" clId="{90E088DD-6B99-4AD5-AE15-55CED807BCC4}" dt="2023-07-30T14:36:35.487" v="3056" actId="478"/>
          <ac:spMkLst>
            <pc:docMk/>
            <pc:sldMk cId="0" sldId="292"/>
            <ac:spMk id="3" creationId="{4D907E3F-9274-0243-E86E-34441D8E5DCE}"/>
          </ac:spMkLst>
        </pc:spChg>
        <pc:spChg chg="add mod">
          <ac:chgData name="SEYEON HWANG" userId="664d503348d0c459" providerId="LiveId" clId="{90E088DD-6B99-4AD5-AE15-55CED807BCC4}" dt="2023-07-30T14:36:36.028" v="3057"/>
          <ac:spMkLst>
            <pc:docMk/>
            <pc:sldMk cId="0" sldId="292"/>
            <ac:spMk id="4" creationId="{E4C24554-283F-467B-D1F3-70A13F6510FB}"/>
          </ac:spMkLst>
        </pc:spChg>
        <pc:spChg chg="add del mod">
          <ac:chgData name="SEYEON HWANG" userId="664d503348d0c459" providerId="LiveId" clId="{90E088DD-6B99-4AD5-AE15-55CED807BCC4}" dt="2023-07-30T14:36:47.201" v="3060" actId="478"/>
          <ac:spMkLst>
            <pc:docMk/>
            <pc:sldMk cId="0" sldId="292"/>
            <ac:spMk id="6" creationId="{B841763A-1E7F-AE2C-50D1-CDE5E278E147}"/>
          </ac:spMkLst>
        </pc:spChg>
        <pc:spChg chg="add mod">
          <ac:chgData name="SEYEON HWANG" userId="664d503348d0c459" providerId="LiveId" clId="{90E088DD-6B99-4AD5-AE15-55CED807BCC4}" dt="2023-07-30T14:36:53.336" v="3079" actId="20577"/>
          <ac:spMkLst>
            <pc:docMk/>
            <pc:sldMk cId="0" sldId="292"/>
            <ac:spMk id="7" creationId="{7344407C-732E-2D76-6E3D-1C3C7A0CAE3D}"/>
          </ac:spMkLst>
        </pc:spChg>
        <pc:spChg chg="del mod">
          <ac:chgData name="SEYEON HWANG" userId="664d503348d0c459" providerId="LiveId" clId="{90E088DD-6B99-4AD5-AE15-55CED807BCC4}" dt="2023-07-30T14:36:34.126" v="3055" actId="478"/>
          <ac:spMkLst>
            <pc:docMk/>
            <pc:sldMk cId="0" sldId="292"/>
            <ac:spMk id="365" creationId="{00000000-0000-0000-0000-000000000000}"/>
          </ac:spMkLst>
        </pc:spChg>
        <pc:spChg chg="del">
          <ac:chgData name="SEYEON HWANG" userId="664d503348d0c459" providerId="LiveId" clId="{90E088DD-6B99-4AD5-AE15-55CED807BCC4}" dt="2023-07-30T14:36:45.760" v="3059" actId="478"/>
          <ac:spMkLst>
            <pc:docMk/>
            <pc:sldMk cId="0" sldId="292"/>
            <ac:spMk id="366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36:57.339" v="3080" actId="1076"/>
          <ac:picMkLst>
            <pc:docMk/>
            <pc:sldMk cId="0" sldId="292"/>
            <ac:picMk id="367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36:59.756" v="3081" actId="1076"/>
          <ac:picMkLst>
            <pc:docMk/>
            <pc:sldMk cId="0" sldId="292"/>
            <ac:picMk id="368" creationId="{00000000-0000-0000-0000-000000000000}"/>
          </ac:picMkLst>
        </pc:picChg>
      </pc:sldChg>
      <pc:sldChg chg="modSp del mod">
        <pc:chgData name="SEYEON HWANG" userId="664d503348d0c459" providerId="LiveId" clId="{90E088DD-6B99-4AD5-AE15-55CED807BCC4}" dt="2023-07-30T14:44:08.647" v="3287" actId="2696"/>
        <pc:sldMkLst>
          <pc:docMk/>
          <pc:sldMk cId="0" sldId="293"/>
        </pc:sldMkLst>
        <pc:spChg chg="mod">
          <ac:chgData name="SEYEON HWANG" userId="664d503348d0c459" providerId="LiveId" clId="{90E088DD-6B99-4AD5-AE15-55CED807BCC4}" dt="2023-07-30T13:37:04.547" v="76" actId="27636"/>
          <ac:spMkLst>
            <pc:docMk/>
            <pc:sldMk cId="0" sldId="293"/>
            <ac:spMk id="373" creationId="{00000000-0000-0000-0000-000000000000}"/>
          </ac:spMkLst>
        </pc:spChg>
      </pc:sldChg>
      <pc:sldChg chg="addSp delSp modSp mod">
        <pc:chgData name="SEYEON HWANG" userId="664d503348d0c459" providerId="LiveId" clId="{90E088DD-6B99-4AD5-AE15-55CED807BCC4}" dt="2023-07-30T13:39:33.563" v="196" actId="20577"/>
        <pc:sldMkLst>
          <pc:docMk/>
          <pc:sldMk cId="0" sldId="294"/>
        </pc:sldMkLst>
        <pc:spChg chg="add del mod">
          <ac:chgData name="SEYEON HWANG" userId="664d503348d0c459" providerId="LiveId" clId="{90E088DD-6B99-4AD5-AE15-55CED807BCC4}" dt="2023-07-30T13:38:20.466" v="157" actId="478"/>
          <ac:spMkLst>
            <pc:docMk/>
            <pc:sldMk cId="0" sldId="294"/>
            <ac:spMk id="3" creationId="{AA602A74-22F8-473B-4AC7-EF9191E29304}"/>
          </ac:spMkLst>
        </pc:spChg>
        <pc:spChg chg="add mod">
          <ac:chgData name="SEYEON HWANG" userId="664d503348d0c459" providerId="LiveId" clId="{90E088DD-6B99-4AD5-AE15-55CED807BCC4}" dt="2023-07-30T13:39:33.563" v="196" actId="20577"/>
          <ac:spMkLst>
            <pc:docMk/>
            <pc:sldMk cId="0" sldId="294"/>
            <ac:spMk id="4" creationId="{021CC108-6FD4-B543-D209-3489B06E88D7}"/>
          </ac:spMkLst>
        </pc:spChg>
        <pc:spChg chg="del">
          <ac:chgData name="SEYEON HWANG" userId="664d503348d0c459" providerId="LiveId" clId="{90E088DD-6B99-4AD5-AE15-55CED807BCC4}" dt="2023-07-30T13:38:19.101" v="155" actId="478"/>
          <ac:spMkLst>
            <pc:docMk/>
            <pc:sldMk cId="0" sldId="294"/>
            <ac:spMk id="382" creationId="{00000000-0000-0000-0000-000000000000}"/>
          </ac:spMkLst>
        </pc:spChg>
      </pc:sldChg>
      <pc:sldChg chg="addSp delSp modSp mod">
        <pc:chgData name="SEYEON HWANG" userId="664d503348d0c459" providerId="LiveId" clId="{90E088DD-6B99-4AD5-AE15-55CED807BCC4}" dt="2023-07-30T14:38:16.203" v="3144" actId="1076"/>
        <pc:sldMkLst>
          <pc:docMk/>
          <pc:sldMk cId="0" sldId="295"/>
        </pc:sldMkLst>
        <pc:spChg chg="add del mod">
          <ac:chgData name="SEYEON HWANG" userId="664d503348d0c459" providerId="LiveId" clId="{90E088DD-6B99-4AD5-AE15-55CED807BCC4}" dt="2023-07-30T14:37:14.163" v="3083" actId="478"/>
          <ac:spMkLst>
            <pc:docMk/>
            <pc:sldMk cId="0" sldId="295"/>
            <ac:spMk id="3" creationId="{4CAE8D16-6318-B0A5-0E8B-5F4CF0A2BE54}"/>
          </ac:spMkLst>
        </pc:spChg>
        <pc:spChg chg="add mod">
          <ac:chgData name="SEYEON HWANG" userId="664d503348d0c459" providerId="LiveId" clId="{90E088DD-6B99-4AD5-AE15-55CED807BCC4}" dt="2023-07-30T14:37:29.120" v="3130" actId="20577"/>
          <ac:spMkLst>
            <pc:docMk/>
            <pc:sldMk cId="0" sldId="295"/>
            <ac:spMk id="4" creationId="{29AF3DC3-1BEA-785C-DD77-5EAB8C620AD4}"/>
          </ac:spMkLst>
        </pc:spChg>
        <pc:spChg chg="del">
          <ac:chgData name="SEYEON HWANG" userId="664d503348d0c459" providerId="LiveId" clId="{90E088DD-6B99-4AD5-AE15-55CED807BCC4}" dt="2023-07-30T14:37:12.988" v="3082" actId="478"/>
          <ac:spMkLst>
            <pc:docMk/>
            <pc:sldMk cId="0" sldId="295"/>
            <ac:spMk id="388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38:12.765" v="3143" actId="1076"/>
          <ac:spMkLst>
            <pc:docMk/>
            <pc:sldMk cId="0" sldId="295"/>
            <ac:spMk id="391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38:10.182" v="3142" actId="1076"/>
          <ac:spMkLst>
            <pc:docMk/>
            <pc:sldMk cId="0" sldId="295"/>
            <ac:spMk id="392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38:10.182" v="3142" actId="1076"/>
          <ac:spMkLst>
            <pc:docMk/>
            <pc:sldMk cId="0" sldId="295"/>
            <ac:spMk id="393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38:16.203" v="3144" actId="1076"/>
          <ac:spMkLst>
            <pc:docMk/>
            <pc:sldMk cId="0" sldId="295"/>
            <ac:spMk id="395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38:10.182" v="3142" actId="1076"/>
          <ac:picMkLst>
            <pc:docMk/>
            <pc:sldMk cId="0" sldId="295"/>
            <ac:picMk id="390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38:16.203" v="3144" actId="1076"/>
          <ac:picMkLst>
            <pc:docMk/>
            <pc:sldMk cId="0" sldId="295"/>
            <ac:picMk id="394" creationId="{00000000-0000-0000-0000-000000000000}"/>
          </ac:picMkLst>
        </pc:picChg>
      </pc:sldChg>
      <pc:sldChg chg="addSp delSp modSp mod">
        <pc:chgData name="SEYEON HWANG" userId="664d503348d0c459" providerId="LiveId" clId="{90E088DD-6B99-4AD5-AE15-55CED807BCC4}" dt="2023-07-30T14:42:38.124" v="3256" actId="14100"/>
        <pc:sldMkLst>
          <pc:docMk/>
          <pc:sldMk cId="0" sldId="296"/>
        </pc:sldMkLst>
        <pc:spChg chg="add del mod">
          <ac:chgData name="SEYEON HWANG" userId="664d503348d0c459" providerId="LiveId" clId="{90E088DD-6B99-4AD5-AE15-55CED807BCC4}" dt="2023-07-30T14:38:32.643" v="3146" actId="478"/>
          <ac:spMkLst>
            <pc:docMk/>
            <pc:sldMk cId="0" sldId="296"/>
            <ac:spMk id="3" creationId="{F308BDD6-C0A9-9BBA-78D2-53EC48F64E12}"/>
          </ac:spMkLst>
        </pc:spChg>
        <pc:spChg chg="add mod">
          <ac:chgData name="SEYEON HWANG" userId="664d503348d0c459" providerId="LiveId" clId="{90E088DD-6B99-4AD5-AE15-55CED807BCC4}" dt="2023-07-30T14:38:32.927" v="3147"/>
          <ac:spMkLst>
            <pc:docMk/>
            <pc:sldMk cId="0" sldId="296"/>
            <ac:spMk id="4" creationId="{8254CF47-4C79-636E-AA04-7095F8070F67}"/>
          </ac:spMkLst>
        </pc:spChg>
        <pc:spChg chg="del">
          <ac:chgData name="SEYEON HWANG" userId="664d503348d0c459" providerId="LiveId" clId="{90E088DD-6B99-4AD5-AE15-55CED807BCC4}" dt="2023-07-30T14:38:30.451" v="3145" actId="478"/>
          <ac:spMkLst>
            <pc:docMk/>
            <pc:sldMk cId="0" sldId="296"/>
            <ac:spMk id="400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39:24.267" v="3158" actId="1076"/>
          <ac:spMkLst>
            <pc:docMk/>
            <pc:sldMk cId="0" sldId="296"/>
            <ac:spMk id="401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39:04.417" v="3154" actId="1076"/>
          <ac:spMkLst>
            <pc:docMk/>
            <pc:sldMk cId="0" sldId="296"/>
            <ac:spMk id="404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39:09.893" v="3155" actId="1076"/>
          <ac:spMkLst>
            <pc:docMk/>
            <pc:sldMk cId="0" sldId="296"/>
            <ac:spMk id="406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39:04.417" v="3154" actId="1076"/>
          <ac:picMkLst>
            <pc:docMk/>
            <pc:sldMk cId="0" sldId="296"/>
            <ac:picMk id="402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39:04.417" v="3154" actId="1076"/>
          <ac:picMkLst>
            <pc:docMk/>
            <pc:sldMk cId="0" sldId="296"/>
            <ac:picMk id="403" creationId="{00000000-0000-0000-0000-000000000000}"/>
          </ac:picMkLst>
        </pc:picChg>
        <pc:cxnChg chg="mod">
          <ac:chgData name="SEYEON HWANG" userId="664d503348d0c459" providerId="LiveId" clId="{90E088DD-6B99-4AD5-AE15-55CED807BCC4}" dt="2023-07-30T14:42:38.124" v="3256" actId="14100"/>
          <ac:cxnSpMkLst>
            <pc:docMk/>
            <pc:sldMk cId="0" sldId="296"/>
            <ac:cxnSpMk id="405" creationId="{00000000-0000-0000-0000-000000000000}"/>
          </ac:cxnSpMkLst>
        </pc:cxnChg>
      </pc:sldChg>
      <pc:sldChg chg="addSp delSp modSp mod">
        <pc:chgData name="SEYEON HWANG" userId="664d503348d0c459" providerId="LiveId" clId="{90E088DD-6B99-4AD5-AE15-55CED807BCC4}" dt="2023-07-30T14:53:19.517" v="4404" actId="14100"/>
        <pc:sldMkLst>
          <pc:docMk/>
          <pc:sldMk cId="0" sldId="297"/>
        </pc:sldMkLst>
        <pc:spChg chg="add del mod">
          <ac:chgData name="SEYEON HWANG" userId="664d503348d0c459" providerId="LiveId" clId="{90E088DD-6B99-4AD5-AE15-55CED807BCC4}" dt="2023-07-30T14:39:36.303" v="3160" actId="478"/>
          <ac:spMkLst>
            <pc:docMk/>
            <pc:sldMk cId="0" sldId="297"/>
            <ac:spMk id="3" creationId="{628343CD-02D2-D90E-7936-E89263F75369}"/>
          </ac:spMkLst>
        </pc:spChg>
        <pc:spChg chg="add mod">
          <ac:chgData name="SEYEON HWANG" userId="664d503348d0c459" providerId="LiveId" clId="{90E088DD-6B99-4AD5-AE15-55CED807BCC4}" dt="2023-07-30T14:39:43.535" v="3162" actId="2711"/>
          <ac:spMkLst>
            <pc:docMk/>
            <pc:sldMk cId="0" sldId="297"/>
            <ac:spMk id="4" creationId="{A8E24DF1-177B-56DD-F9FF-9ACFEBE3DC09}"/>
          </ac:spMkLst>
        </pc:spChg>
        <pc:spChg chg="del">
          <ac:chgData name="SEYEON HWANG" userId="664d503348d0c459" providerId="LiveId" clId="{90E088DD-6B99-4AD5-AE15-55CED807BCC4}" dt="2023-07-30T14:39:34.087" v="3159" actId="478"/>
          <ac:spMkLst>
            <pc:docMk/>
            <pc:sldMk cId="0" sldId="297"/>
            <ac:spMk id="411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39:51.071" v="3164" actId="1076"/>
          <ac:spMkLst>
            <pc:docMk/>
            <pc:sldMk cId="0" sldId="297"/>
            <ac:spMk id="412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53:19.517" v="4404" actId="14100"/>
          <ac:spMkLst>
            <pc:docMk/>
            <pc:sldMk cId="0" sldId="297"/>
            <ac:spMk id="414" creationId="{00000000-0000-0000-0000-000000000000}"/>
          </ac:spMkLst>
        </pc:spChg>
        <pc:graphicFrameChg chg="mod modGraphic">
          <ac:chgData name="SEYEON HWANG" userId="664d503348d0c459" providerId="LiveId" clId="{90E088DD-6B99-4AD5-AE15-55CED807BCC4}" dt="2023-07-30T14:40:49.816" v="3204" actId="14100"/>
          <ac:graphicFrameMkLst>
            <pc:docMk/>
            <pc:sldMk cId="0" sldId="297"/>
            <ac:graphicFrameMk id="413" creationId="{00000000-0000-0000-0000-000000000000}"/>
          </ac:graphicFrameMkLst>
        </pc:graphicFrameChg>
      </pc:sldChg>
      <pc:sldChg chg="addSp delSp modSp mod">
        <pc:chgData name="SEYEON HWANG" userId="664d503348d0c459" providerId="LiveId" clId="{90E088DD-6B99-4AD5-AE15-55CED807BCC4}" dt="2023-07-30T14:43:08.653" v="3266" actId="1076"/>
        <pc:sldMkLst>
          <pc:docMk/>
          <pc:sldMk cId="0" sldId="298"/>
        </pc:sldMkLst>
        <pc:spChg chg="add del mod">
          <ac:chgData name="SEYEON HWANG" userId="664d503348d0c459" providerId="LiveId" clId="{90E088DD-6B99-4AD5-AE15-55CED807BCC4}" dt="2023-07-30T14:41:06.109" v="3208" actId="478"/>
          <ac:spMkLst>
            <pc:docMk/>
            <pc:sldMk cId="0" sldId="298"/>
            <ac:spMk id="3" creationId="{60C8F623-A7CB-2D2E-2665-42E58EFDEF7E}"/>
          </ac:spMkLst>
        </pc:spChg>
        <pc:spChg chg="add mod">
          <ac:chgData name="SEYEON HWANG" userId="664d503348d0c459" providerId="LiveId" clId="{90E088DD-6B99-4AD5-AE15-55CED807BCC4}" dt="2023-07-30T14:41:31.913" v="3239" actId="2711"/>
          <ac:spMkLst>
            <pc:docMk/>
            <pc:sldMk cId="0" sldId="298"/>
            <ac:spMk id="4" creationId="{9608C8BC-3321-989F-FF1D-6153B272C3D9}"/>
          </ac:spMkLst>
        </pc:spChg>
        <pc:spChg chg="del">
          <ac:chgData name="SEYEON HWANG" userId="664d503348d0c459" providerId="LiveId" clId="{90E088DD-6B99-4AD5-AE15-55CED807BCC4}" dt="2023-07-30T14:41:03.960" v="3206" actId="478"/>
          <ac:spMkLst>
            <pc:docMk/>
            <pc:sldMk cId="0" sldId="298"/>
            <ac:spMk id="419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41:38.886" v="3241" actId="255"/>
          <ac:spMkLst>
            <pc:docMk/>
            <pc:sldMk cId="0" sldId="298"/>
            <ac:spMk id="420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41:55.312" v="3247" actId="1076"/>
          <ac:spMkLst>
            <pc:docMk/>
            <pc:sldMk cId="0" sldId="298"/>
            <ac:spMk id="422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41:41.840" v="3242" actId="1076"/>
          <ac:picMkLst>
            <pc:docMk/>
            <pc:sldMk cId="0" sldId="298"/>
            <ac:picMk id="421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41:44.150" v="3243" actId="1076"/>
          <ac:picMkLst>
            <pc:docMk/>
            <pc:sldMk cId="0" sldId="298"/>
            <ac:picMk id="423" creationId="{00000000-0000-0000-0000-000000000000}"/>
          </ac:picMkLst>
        </pc:picChg>
        <pc:cxnChg chg="add mod">
          <ac:chgData name="SEYEON HWANG" userId="664d503348d0c459" providerId="LiveId" clId="{90E088DD-6B99-4AD5-AE15-55CED807BCC4}" dt="2023-07-30T14:42:54.745" v="3262" actId="14100"/>
          <ac:cxnSpMkLst>
            <pc:docMk/>
            <pc:sldMk cId="0" sldId="298"/>
            <ac:cxnSpMk id="5" creationId="{F54A47BA-5A87-3DB8-6F9D-5BD55F674C4F}"/>
          </ac:cxnSpMkLst>
        </pc:cxnChg>
        <pc:cxnChg chg="add mod">
          <ac:chgData name="SEYEON HWANG" userId="664d503348d0c459" providerId="LiveId" clId="{90E088DD-6B99-4AD5-AE15-55CED807BCC4}" dt="2023-07-30T14:43:08.653" v="3266" actId="1076"/>
          <ac:cxnSpMkLst>
            <pc:docMk/>
            <pc:sldMk cId="0" sldId="298"/>
            <ac:cxnSpMk id="7" creationId="{F9183271-C75F-82EA-3E44-506BDC6FF7CA}"/>
          </ac:cxnSpMkLst>
        </pc:cxnChg>
        <pc:cxnChg chg="del">
          <ac:chgData name="SEYEON HWANG" userId="664d503348d0c459" providerId="LiveId" clId="{90E088DD-6B99-4AD5-AE15-55CED807BCC4}" dt="2023-07-30T14:42:31.841" v="3255" actId="478"/>
          <ac:cxnSpMkLst>
            <pc:docMk/>
            <pc:sldMk cId="0" sldId="298"/>
            <ac:cxnSpMk id="424" creationId="{00000000-0000-0000-0000-000000000000}"/>
          </ac:cxnSpMkLst>
        </pc:cxnChg>
        <pc:cxnChg chg="del">
          <ac:chgData name="SEYEON HWANG" userId="664d503348d0c459" providerId="LiveId" clId="{90E088DD-6B99-4AD5-AE15-55CED807BCC4}" dt="2023-07-30T14:42:30.978" v="3254" actId="478"/>
          <ac:cxnSpMkLst>
            <pc:docMk/>
            <pc:sldMk cId="0" sldId="298"/>
            <ac:cxnSpMk id="425" creationId="{00000000-0000-0000-0000-000000000000}"/>
          </ac:cxnSpMkLst>
        </pc:cxnChg>
      </pc:sldChg>
      <pc:sldChg chg="addSp delSp modSp mod">
        <pc:chgData name="SEYEON HWANG" userId="664d503348d0c459" providerId="LiveId" clId="{90E088DD-6B99-4AD5-AE15-55CED807BCC4}" dt="2023-07-30T14:52:42.269" v="4340" actId="255"/>
        <pc:sldMkLst>
          <pc:docMk/>
          <pc:sldMk cId="0" sldId="299"/>
        </pc:sldMkLst>
        <pc:spChg chg="add del mod">
          <ac:chgData name="SEYEON HWANG" userId="664d503348d0c459" providerId="LiveId" clId="{90E088DD-6B99-4AD5-AE15-55CED807BCC4}" dt="2023-07-30T14:41:10.507" v="3210" actId="478"/>
          <ac:spMkLst>
            <pc:docMk/>
            <pc:sldMk cId="0" sldId="299"/>
            <ac:spMk id="3" creationId="{C504E5A7-EFD9-6F44-6264-660194998DB0}"/>
          </ac:spMkLst>
        </pc:spChg>
        <pc:spChg chg="add mod">
          <ac:chgData name="SEYEON HWANG" userId="664d503348d0c459" providerId="LiveId" clId="{90E088DD-6B99-4AD5-AE15-55CED807BCC4}" dt="2023-07-30T14:41:17.467" v="3238" actId="20577"/>
          <ac:spMkLst>
            <pc:docMk/>
            <pc:sldMk cId="0" sldId="299"/>
            <ac:spMk id="4" creationId="{0DCD4A42-4F45-F3BB-A28A-894E45A7B6AC}"/>
          </ac:spMkLst>
        </pc:spChg>
        <pc:spChg chg="del">
          <ac:chgData name="SEYEON HWANG" userId="664d503348d0c459" providerId="LiveId" clId="{90E088DD-6B99-4AD5-AE15-55CED807BCC4}" dt="2023-07-30T14:41:08.436" v="3209" actId="478"/>
          <ac:spMkLst>
            <pc:docMk/>
            <pc:sldMk cId="0" sldId="299"/>
            <ac:spMk id="430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42:13.940" v="3250" actId="1076"/>
          <ac:spMkLst>
            <pc:docMk/>
            <pc:sldMk cId="0" sldId="299"/>
            <ac:spMk id="431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52:42.269" v="4340" actId="255"/>
          <ac:spMkLst>
            <pc:docMk/>
            <pc:sldMk cId="0" sldId="299"/>
            <ac:spMk id="435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43:44.185" v="3283" actId="255"/>
          <ac:spMkLst>
            <pc:docMk/>
            <pc:sldMk cId="0" sldId="299"/>
            <ac:spMk id="436" creationId="{00000000-0000-0000-0000-000000000000}"/>
          </ac:spMkLst>
        </pc:spChg>
        <pc:picChg chg="mod">
          <ac:chgData name="SEYEON HWANG" userId="664d503348d0c459" providerId="LiveId" clId="{90E088DD-6B99-4AD5-AE15-55CED807BCC4}" dt="2023-07-30T14:43:50.829" v="3285" actId="14100"/>
          <ac:picMkLst>
            <pc:docMk/>
            <pc:sldMk cId="0" sldId="299"/>
            <ac:picMk id="432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43:53.007" v="3286" actId="14100"/>
          <ac:picMkLst>
            <pc:docMk/>
            <pc:sldMk cId="0" sldId="299"/>
            <ac:picMk id="433" creationId="{00000000-0000-0000-0000-000000000000}"/>
          </ac:picMkLst>
        </pc:picChg>
        <pc:picChg chg="mod">
          <ac:chgData name="SEYEON HWANG" userId="664d503348d0c459" providerId="LiveId" clId="{90E088DD-6B99-4AD5-AE15-55CED807BCC4}" dt="2023-07-30T14:43:48.023" v="3284" actId="1076"/>
          <ac:picMkLst>
            <pc:docMk/>
            <pc:sldMk cId="0" sldId="299"/>
            <ac:picMk id="434" creationId="{00000000-0000-0000-0000-000000000000}"/>
          </ac:picMkLst>
        </pc:picChg>
        <pc:cxnChg chg="add mod">
          <ac:chgData name="SEYEON HWANG" userId="664d503348d0c459" providerId="LiveId" clId="{90E088DD-6B99-4AD5-AE15-55CED807BCC4}" dt="2023-07-30T14:52:29.575" v="4336" actId="1036"/>
          <ac:cxnSpMkLst>
            <pc:docMk/>
            <pc:sldMk cId="0" sldId="299"/>
            <ac:cxnSpMk id="5" creationId="{5EF377E7-3109-E8DA-7D20-C6CE29BE975B}"/>
          </ac:cxnSpMkLst>
        </pc:cxnChg>
        <pc:cxnChg chg="del mod">
          <ac:chgData name="SEYEON HWANG" userId="664d503348d0c459" providerId="LiveId" clId="{90E088DD-6B99-4AD5-AE15-55CED807BCC4}" dt="2023-07-30T14:42:27.954" v="3253" actId="478"/>
          <ac:cxnSpMkLst>
            <pc:docMk/>
            <pc:sldMk cId="0" sldId="299"/>
            <ac:cxnSpMk id="437" creationId="{00000000-0000-0000-0000-000000000000}"/>
          </ac:cxnSpMkLst>
        </pc:cxnChg>
        <pc:cxnChg chg="del mod">
          <ac:chgData name="SEYEON HWANG" userId="664d503348d0c459" providerId="LiveId" clId="{90E088DD-6B99-4AD5-AE15-55CED807BCC4}" dt="2023-07-30T14:42:26.422" v="3252" actId="478"/>
          <ac:cxnSpMkLst>
            <pc:docMk/>
            <pc:sldMk cId="0" sldId="299"/>
            <ac:cxnSpMk id="438" creationId="{00000000-0000-0000-0000-000000000000}"/>
          </ac:cxnSpMkLst>
        </pc:cxnChg>
      </pc:sldChg>
      <pc:sldChg chg="addSp delSp modSp mod">
        <pc:chgData name="SEYEON HWANG" userId="664d503348d0c459" providerId="LiveId" clId="{90E088DD-6B99-4AD5-AE15-55CED807BCC4}" dt="2023-07-30T13:39:46.386" v="216" actId="20577"/>
        <pc:sldMkLst>
          <pc:docMk/>
          <pc:sldMk cId="0" sldId="300"/>
        </pc:sldMkLst>
        <pc:spChg chg="add del mod">
          <ac:chgData name="SEYEON HWANG" userId="664d503348d0c459" providerId="LiveId" clId="{90E088DD-6B99-4AD5-AE15-55CED807BCC4}" dt="2023-07-30T13:39:42.383" v="199" actId="478"/>
          <ac:spMkLst>
            <pc:docMk/>
            <pc:sldMk cId="0" sldId="300"/>
            <ac:spMk id="3" creationId="{441BE413-99CF-91DF-A1D9-106A692DC21D}"/>
          </ac:spMkLst>
        </pc:spChg>
        <pc:spChg chg="add mod">
          <ac:chgData name="SEYEON HWANG" userId="664d503348d0c459" providerId="LiveId" clId="{90E088DD-6B99-4AD5-AE15-55CED807BCC4}" dt="2023-07-30T13:39:46.386" v="216" actId="20577"/>
          <ac:spMkLst>
            <pc:docMk/>
            <pc:sldMk cId="0" sldId="300"/>
            <ac:spMk id="4" creationId="{F39E9CA0-82D0-45EF-2477-08EC304E723F}"/>
          </ac:spMkLst>
        </pc:spChg>
        <pc:spChg chg="del mod">
          <ac:chgData name="SEYEON HWANG" userId="664d503348d0c459" providerId="LiveId" clId="{90E088DD-6B99-4AD5-AE15-55CED807BCC4}" dt="2023-07-30T13:39:39.562" v="197" actId="478"/>
          <ac:spMkLst>
            <pc:docMk/>
            <pc:sldMk cId="0" sldId="300"/>
            <ac:spMk id="443" creationId="{00000000-0000-0000-0000-000000000000}"/>
          </ac:spMkLst>
        </pc:spChg>
      </pc:sldChg>
      <pc:sldChg chg="addSp delSp modSp add mod">
        <pc:chgData name="SEYEON HWANG" userId="664d503348d0c459" providerId="LiveId" clId="{90E088DD-6B99-4AD5-AE15-55CED807BCC4}" dt="2023-07-30T13:47:34.415" v="406" actId="1076"/>
        <pc:sldMkLst>
          <pc:docMk/>
          <pc:sldMk cId="3047264832" sldId="301"/>
        </pc:sldMkLst>
        <pc:spChg chg="add mod">
          <ac:chgData name="SEYEON HWANG" userId="664d503348d0c459" providerId="LiveId" clId="{90E088DD-6B99-4AD5-AE15-55CED807BCC4}" dt="2023-07-30T13:47:34.415" v="406" actId="1076"/>
          <ac:spMkLst>
            <pc:docMk/>
            <pc:sldMk cId="3047264832" sldId="301"/>
            <ac:spMk id="2" creationId="{24563AAF-CD84-947B-0D4A-60FD6467F75C}"/>
          </ac:spMkLst>
        </pc:spChg>
        <pc:spChg chg="add del mod">
          <ac:chgData name="SEYEON HWANG" userId="664d503348d0c459" providerId="LiveId" clId="{90E088DD-6B99-4AD5-AE15-55CED807BCC4}" dt="2023-07-30T13:45:28.782" v="355" actId="478"/>
          <ac:spMkLst>
            <pc:docMk/>
            <pc:sldMk cId="3047264832" sldId="301"/>
            <ac:spMk id="5" creationId="{6BB81ACA-2420-CFA5-1650-BFAD719DC02E}"/>
          </ac:spMkLst>
        </pc:spChg>
        <pc:spChg chg="mod">
          <ac:chgData name="SEYEON HWANG" userId="664d503348d0c459" providerId="LiveId" clId="{90E088DD-6B99-4AD5-AE15-55CED807BCC4}" dt="2023-07-30T13:47:22.116" v="403" actId="1036"/>
          <ac:spMkLst>
            <pc:docMk/>
            <pc:sldMk cId="3047264832" sldId="301"/>
            <ac:spMk id="126" creationId="{00000000-0000-0000-0000-000000000000}"/>
          </ac:spMkLst>
        </pc:spChg>
      </pc:sldChg>
      <pc:sldChg chg="add del">
        <pc:chgData name="SEYEON HWANG" userId="664d503348d0c459" providerId="LiveId" clId="{90E088DD-6B99-4AD5-AE15-55CED807BCC4}" dt="2023-07-30T13:51:06.367" v="571" actId="47"/>
        <pc:sldMkLst>
          <pc:docMk/>
          <pc:sldMk cId="1303826534" sldId="302"/>
        </pc:sldMkLst>
      </pc:sldChg>
      <pc:sldChg chg="addSp delSp modSp add mod">
        <pc:chgData name="SEYEON HWANG" userId="664d503348d0c459" providerId="LiveId" clId="{90E088DD-6B99-4AD5-AE15-55CED807BCC4}" dt="2023-07-30T14:48:04.299" v="3999" actId="1076"/>
        <pc:sldMkLst>
          <pc:docMk/>
          <pc:sldMk cId="2287453615" sldId="302"/>
        </pc:sldMkLst>
        <pc:spChg chg="add del mod">
          <ac:chgData name="SEYEON HWANG" userId="664d503348d0c459" providerId="LiveId" clId="{90E088DD-6B99-4AD5-AE15-55CED807BCC4}" dt="2023-07-30T14:44:59.128" v="3330" actId="478"/>
          <ac:spMkLst>
            <pc:docMk/>
            <pc:sldMk cId="2287453615" sldId="302"/>
            <ac:spMk id="2" creationId="{E338E133-FEA8-9E82-4FD5-7067A18116B1}"/>
          </ac:spMkLst>
        </pc:spChg>
        <pc:spChg chg="add del">
          <ac:chgData name="SEYEON HWANG" userId="664d503348d0c459" providerId="LiveId" clId="{90E088DD-6B99-4AD5-AE15-55CED807BCC4}" dt="2023-07-30T14:45:02.065" v="3334"/>
          <ac:spMkLst>
            <pc:docMk/>
            <pc:sldMk cId="2287453615" sldId="302"/>
            <ac:spMk id="3" creationId="{735A1B11-4422-47E9-B661-2B974D0AF6C0}"/>
          </ac:spMkLst>
        </pc:spChg>
        <pc:spChg chg="mod">
          <ac:chgData name="SEYEON HWANG" userId="664d503348d0c459" providerId="LiveId" clId="{90E088DD-6B99-4AD5-AE15-55CED807BCC4}" dt="2023-07-30T14:44:27.366" v="3312" actId="20577"/>
          <ac:spMkLst>
            <pc:docMk/>
            <pc:sldMk cId="2287453615" sldId="302"/>
            <ac:spMk id="4" creationId="{E4C24554-283F-467B-D1F3-70A13F6510FB}"/>
          </ac:spMkLst>
        </pc:spChg>
        <pc:spChg chg="mod">
          <ac:chgData name="SEYEON HWANG" userId="664d503348d0c459" providerId="LiveId" clId="{90E088DD-6B99-4AD5-AE15-55CED807BCC4}" dt="2023-07-30T14:48:01.079" v="3998" actId="1076"/>
          <ac:spMkLst>
            <pc:docMk/>
            <pc:sldMk cId="2287453615" sldId="302"/>
            <ac:spMk id="7" creationId="{7344407C-732E-2D76-6E3D-1C3C7A0CAE3D}"/>
          </ac:spMkLst>
        </pc:spChg>
        <pc:picChg chg="add mod">
          <ac:chgData name="SEYEON HWANG" userId="664d503348d0c459" providerId="LiveId" clId="{90E088DD-6B99-4AD5-AE15-55CED807BCC4}" dt="2023-07-30T14:48:04.299" v="3999" actId="1076"/>
          <ac:picMkLst>
            <pc:docMk/>
            <pc:sldMk cId="2287453615" sldId="302"/>
            <ac:picMk id="6" creationId="{BBD68F66-8E22-52EF-9F2E-7107F6784C69}"/>
          </ac:picMkLst>
        </pc:picChg>
        <pc:picChg chg="del">
          <ac:chgData name="SEYEON HWANG" userId="664d503348d0c459" providerId="LiveId" clId="{90E088DD-6B99-4AD5-AE15-55CED807BCC4}" dt="2023-07-30T14:44:39.434" v="3313" actId="478"/>
          <ac:picMkLst>
            <pc:docMk/>
            <pc:sldMk cId="2287453615" sldId="302"/>
            <ac:picMk id="367" creationId="{00000000-0000-0000-0000-000000000000}"/>
          </ac:picMkLst>
        </pc:picChg>
        <pc:picChg chg="del">
          <ac:chgData name="SEYEON HWANG" userId="664d503348d0c459" providerId="LiveId" clId="{90E088DD-6B99-4AD5-AE15-55CED807BCC4}" dt="2023-07-30T14:44:39.738" v="3314" actId="478"/>
          <ac:picMkLst>
            <pc:docMk/>
            <pc:sldMk cId="2287453615" sldId="302"/>
            <ac:picMk id="368" creationId="{00000000-0000-0000-0000-000000000000}"/>
          </ac:picMkLst>
        </pc:picChg>
      </pc:sldChg>
      <pc:sldChg chg="add del">
        <pc:chgData name="SEYEON HWANG" userId="664d503348d0c459" providerId="LiveId" clId="{90E088DD-6B99-4AD5-AE15-55CED807BCC4}" dt="2023-07-31T05:43:54.650" v="5869" actId="2696"/>
        <pc:sldMkLst>
          <pc:docMk/>
          <pc:sldMk cId="970433807" sldId="303"/>
        </pc:sldMkLst>
      </pc:sldChg>
      <pc:sldChg chg="addSp delSp modSp add mod">
        <pc:chgData name="SEYEON HWANG" userId="664d503348d0c459" providerId="LiveId" clId="{90E088DD-6B99-4AD5-AE15-55CED807BCC4}" dt="2023-07-30T14:51:26.895" v="4225" actId="13926"/>
        <pc:sldMkLst>
          <pc:docMk/>
          <pc:sldMk cId="3937033211" sldId="304"/>
        </pc:sldMkLst>
        <pc:spChg chg="add del mod">
          <ac:chgData name="SEYEON HWANG" userId="664d503348d0c459" providerId="LiveId" clId="{90E088DD-6B99-4AD5-AE15-55CED807BCC4}" dt="2023-07-30T14:48:37.888" v="4003" actId="21"/>
          <ac:spMkLst>
            <pc:docMk/>
            <pc:sldMk cId="3937033211" sldId="304"/>
            <ac:spMk id="2" creationId="{7154A86E-9926-97B5-8FF8-DD3BB698BC3A}"/>
          </ac:spMkLst>
        </pc:spChg>
        <pc:spChg chg="add del mod">
          <ac:chgData name="SEYEON HWANG" userId="664d503348d0c459" providerId="LiveId" clId="{90E088DD-6B99-4AD5-AE15-55CED807BCC4}" dt="2023-07-30T14:48:46.176" v="4007" actId="478"/>
          <ac:spMkLst>
            <pc:docMk/>
            <pc:sldMk cId="3937033211" sldId="304"/>
            <ac:spMk id="3" creationId="{7843A4F0-5DB5-EDFF-0383-6945A64A04F6}"/>
          </ac:spMkLst>
        </pc:spChg>
        <pc:spChg chg="del">
          <ac:chgData name="SEYEON HWANG" userId="664d503348d0c459" providerId="LiveId" clId="{90E088DD-6B99-4AD5-AE15-55CED807BCC4}" dt="2023-07-30T14:48:39.416" v="4004" actId="478"/>
          <ac:spMkLst>
            <pc:docMk/>
            <pc:sldMk cId="3937033211" sldId="304"/>
            <ac:spMk id="4" creationId="{D664EFC5-1B56-A53B-ADCD-3268DB24D365}"/>
          </ac:spMkLst>
        </pc:spChg>
        <pc:spChg chg="add mod">
          <ac:chgData name="SEYEON HWANG" userId="664d503348d0c459" providerId="LiveId" clId="{90E088DD-6B99-4AD5-AE15-55CED807BCC4}" dt="2023-07-30T14:48:46.627" v="4008"/>
          <ac:spMkLst>
            <pc:docMk/>
            <pc:sldMk cId="3937033211" sldId="304"/>
            <ac:spMk id="5" creationId="{FBB796A6-680B-CA34-87F4-9424A13751EA}"/>
          </ac:spMkLst>
        </pc:spChg>
        <pc:spChg chg="mod">
          <ac:chgData name="SEYEON HWANG" userId="664d503348d0c459" providerId="LiveId" clId="{90E088DD-6B99-4AD5-AE15-55CED807BCC4}" dt="2023-07-30T14:51:26.895" v="4225" actId="13926"/>
          <ac:spMkLst>
            <pc:docMk/>
            <pc:sldMk cId="3937033211" sldId="304"/>
            <ac:spMk id="318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49:39.412" v="4092" actId="20577"/>
          <ac:spMkLst>
            <pc:docMk/>
            <pc:sldMk cId="3937033211" sldId="304"/>
            <ac:spMk id="320" creationId="{00000000-0000-0000-0000-000000000000}"/>
          </ac:spMkLst>
        </pc:spChg>
        <pc:graphicFrameChg chg="add mod modGraphic">
          <ac:chgData name="SEYEON HWANG" userId="664d503348d0c459" providerId="LiveId" clId="{90E088DD-6B99-4AD5-AE15-55CED807BCC4}" dt="2023-07-30T14:50:49.098" v="4170" actId="20577"/>
          <ac:graphicFrameMkLst>
            <pc:docMk/>
            <pc:sldMk cId="3937033211" sldId="304"/>
            <ac:graphicFrameMk id="6" creationId="{62E0B018-ABDA-C57B-9626-1BA59180B345}"/>
          </ac:graphicFrameMkLst>
        </pc:graphicFrameChg>
        <pc:picChg chg="del">
          <ac:chgData name="SEYEON HWANG" userId="664d503348d0c459" providerId="LiveId" clId="{90E088DD-6B99-4AD5-AE15-55CED807BCC4}" dt="2023-07-30T14:49:15.401" v="4087" actId="478"/>
          <ac:picMkLst>
            <pc:docMk/>
            <pc:sldMk cId="3937033211" sldId="304"/>
            <ac:picMk id="319" creationId="{00000000-0000-0000-0000-000000000000}"/>
          </ac:picMkLst>
        </pc:picChg>
      </pc:sldChg>
      <pc:sldChg chg="addSp delSp modSp add mod">
        <pc:chgData name="SEYEON HWANG" userId="664d503348d0c459" providerId="LiveId" clId="{90E088DD-6B99-4AD5-AE15-55CED807BCC4}" dt="2023-07-30T14:54:32.580" v="4521" actId="113"/>
        <pc:sldMkLst>
          <pc:docMk/>
          <pc:sldMk cId="2109900306" sldId="305"/>
        </pc:sldMkLst>
        <pc:spChg chg="add del mod">
          <ac:chgData name="SEYEON HWANG" userId="664d503348d0c459" providerId="LiveId" clId="{90E088DD-6B99-4AD5-AE15-55CED807BCC4}" dt="2023-07-30T14:51:58.545" v="4322" actId="478"/>
          <ac:spMkLst>
            <pc:docMk/>
            <pc:sldMk cId="2109900306" sldId="305"/>
            <ac:spMk id="3" creationId="{CB138D31-35EB-9C88-8790-BE910A9E09A7}"/>
          </ac:spMkLst>
        </pc:spChg>
        <pc:spChg chg="add del mod">
          <ac:chgData name="SEYEON HWANG" userId="664d503348d0c459" providerId="LiveId" clId="{90E088DD-6B99-4AD5-AE15-55CED807BCC4}" dt="2023-07-30T14:53:23.938" v="4405" actId="478"/>
          <ac:spMkLst>
            <pc:docMk/>
            <pc:sldMk cId="2109900306" sldId="305"/>
            <ac:spMk id="8" creationId="{8DB12905-2C29-213F-2B39-99B97458FE92}"/>
          </ac:spMkLst>
        </pc:spChg>
        <pc:spChg chg="add mod">
          <ac:chgData name="SEYEON HWANG" userId="664d503348d0c459" providerId="LiveId" clId="{90E088DD-6B99-4AD5-AE15-55CED807BCC4}" dt="2023-07-30T14:54:32.580" v="4521" actId="113"/>
          <ac:spMkLst>
            <pc:docMk/>
            <pc:sldMk cId="2109900306" sldId="305"/>
            <ac:spMk id="9" creationId="{1B9FEAE8-24FF-50A7-5A14-C7EF0474920C}"/>
          </ac:spMkLst>
        </pc:spChg>
        <pc:spChg chg="del">
          <ac:chgData name="SEYEON HWANG" userId="664d503348d0c459" providerId="LiveId" clId="{90E088DD-6B99-4AD5-AE15-55CED807BCC4}" dt="2023-07-30T14:51:56.241" v="4321" actId="478"/>
          <ac:spMkLst>
            <pc:docMk/>
            <pc:sldMk cId="2109900306" sldId="305"/>
            <ac:spMk id="318" creationId="{00000000-0000-0000-0000-000000000000}"/>
          </ac:spMkLst>
        </pc:spChg>
        <pc:spChg chg="mod">
          <ac:chgData name="SEYEON HWANG" userId="664d503348d0c459" providerId="LiveId" clId="{90E088DD-6B99-4AD5-AE15-55CED807BCC4}" dt="2023-07-30T14:51:53.774" v="4320" actId="14100"/>
          <ac:spMkLst>
            <pc:docMk/>
            <pc:sldMk cId="2109900306" sldId="305"/>
            <ac:spMk id="320" creationId="{00000000-0000-0000-0000-000000000000}"/>
          </ac:spMkLst>
        </pc:spChg>
        <pc:graphicFrameChg chg="del">
          <ac:chgData name="SEYEON HWANG" userId="664d503348d0c459" providerId="LiveId" clId="{90E088DD-6B99-4AD5-AE15-55CED807BCC4}" dt="2023-07-30T14:51:41.268" v="4227" actId="478"/>
          <ac:graphicFrameMkLst>
            <pc:docMk/>
            <pc:sldMk cId="2109900306" sldId="305"/>
            <ac:graphicFrameMk id="6" creationId="{62E0B018-ABDA-C57B-9626-1BA59180B345}"/>
          </ac:graphicFrameMkLst>
        </pc:graphicFrameChg>
        <pc:picChg chg="add mod">
          <ac:chgData name="SEYEON HWANG" userId="664d503348d0c459" providerId="LiveId" clId="{90E088DD-6B99-4AD5-AE15-55CED807BCC4}" dt="2023-07-30T14:52:12.897" v="4326" actId="1076"/>
          <ac:picMkLst>
            <pc:docMk/>
            <pc:sldMk cId="2109900306" sldId="305"/>
            <ac:picMk id="7" creationId="{BD04D42E-A9C8-9F4E-AA50-FA0AC6552BAE}"/>
          </ac:picMkLst>
        </pc:picChg>
      </pc:sldChg>
      <pc:sldChg chg="addSp delSp modSp add mod">
        <pc:chgData name="SEYEON HWANG" userId="664d503348d0c459" providerId="LiveId" clId="{90E088DD-6B99-4AD5-AE15-55CED807BCC4}" dt="2023-07-30T14:55:54.538" v="4595" actId="14100"/>
        <pc:sldMkLst>
          <pc:docMk/>
          <pc:sldMk cId="2859036516" sldId="306"/>
        </pc:sldMkLst>
        <pc:spChg chg="mod">
          <ac:chgData name="SEYEON HWANG" userId="664d503348d0c459" providerId="LiveId" clId="{90E088DD-6B99-4AD5-AE15-55CED807BCC4}" dt="2023-07-30T14:55:24.092" v="4546" actId="20577"/>
          <ac:spMkLst>
            <pc:docMk/>
            <pc:sldMk cId="2859036516" sldId="306"/>
            <ac:spMk id="5" creationId="{FBB796A6-680B-CA34-87F4-9424A13751EA}"/>
          </ac:spMkLst>
        </pc:spChg>
        <pc:spChg chg="del">
          <ac:chgData name="SEYEON HWANG" userId="664d503348d0c459" providerId="LiveId" clId="{90E088DD-6B99-4AD5-AE15-55CED807BCC4}" dt="2023-07-30T14:55:41.599" v="4590" actId="478"/>
          <ac:spMkLst>
            <pc:docMk/>
            <pc:sldMk cId="2859036516" sldId="306"/>
            <ac:spMk id="9" creationId="{1B9FEAE8-24FF-50A7-5A14-C7EF0474920C}"/>
          </ac:spMkLst>
        </pc:spChg>
        <pc:spChg chg="mod">
          <ac:chgData name="SEYEON HWANG" userId="664d503348d0c459" providerId="LiveId" clId="{90E088DD-6B99-4AD5-AE15-55CED807BCC4}" dt="2023-07-30T14:55:39.698" v="4588" actId="20577"/>
          <ac:spMkLst>
            <pc:docMk/>
            <pc:sldMk cId="2859036516" sldId="306"/>
            <ac:spMk id="320" creationId="{00000000-0000-0000-0000-000000000000}"/>
          </ac:spMkLst>
        </pc:spChg>
        <pc:picChg chg="add del">
          <ac:chgData name="SEYEON HWANG" userId="664d503348d0c459" providerId="LiveId" clId="{90E088DD-6B99-4AD5-AE15-55CED807BCC4}" dt="2023-07-30T14:55:49.221" v="4592" actId="478"/>
          <ac:picMkLst>
            <pc:docMk/>
            <pc:sldMk cId="2859036516" sldId="306"/>
            <ac:picMk id="3" creationId="{046C1C43-450F-CC04-919D-2E594E783A3C}"/>
          </ac:picMkLst>
        </pc:picChg>
        <pc:picChg chg="add mod">
          <ac:chgData name="SEYEON HWANG" userId="664d503348d0c459" providerId="LiveId" clId="{90E088DD-6B99-4AD5-AE15-55CED807BCC4}" dt="2023-07-30T14:55:54.538" v="4595" actId="14100"/>
          <ac:picMkLst>
            <pc:docMk/>
            <pc:sldMk cId="2859036516" sldId="306"/>
            <ac:picMk id="6" creationId="{4044B18E-A3E9-18F1-3D06-06034963B45F}"/>
          </ac:picMkLst>
        </pc:picChg>
        <pc:picChg chg="del">
          <ac:chgData name="SEYEON HWANG" userId="664d503348d0c459" providerId="LiveId" clId="{90E088DD-6B99-4AD5-AE15-55CED807BCC4}" dt="2023-07-30T14:55:40.222" v="4589" actId="478"/>
          <ac:picMkLst>
            <pc:docMk/>
            <pc:sldMk cId="2859036516" sldId="306"/>
            <ac:picMk id="7" creationId="{BD04D42E-A9C8-9F4E-AA50-FA0AC6552BAE}"/>
          </ac:picMkLst>
        </pc:picChg>
      </pc:sldChg>
      <pc:sldChg chg="addSp delSp modSp add mod">
        <pc:chgData name="SEYEON HWANG" userId="664d503348d0c459" providerId="LiveId" clId="{90E088DD-6B99-4AD5-AE15-55CED807BCC4}" dt="2023-07-30T15:01:55.709" v="5464" actId="14100"/>
        <pc:sldMkLst>
          <pc:docMk/>
          <pc:sldMk cId="2919067239" sldId="307"/>
        </pc:sldMkLst>
        <pc:spChg chg="mod">
          <ac:chgData name="SEYEON HWANG" userId="664d503348d0c459" providerId="LiveId" clId="{90E088DD-6B99-4AD5-AE15-55CED807BCC4}" dt="2023-07-30T15:00:14.443" v="5441" actId="20577"/>
          <ac:spMkLst>
            <pc:docMk/>
            <pc:sldMk cId="2919067239" sldId="307"/>
            <ac:spMk id="320" creationId="{00000000-0000-0000-0000-000000000000}"/>
          </ac:spMkLst>
        </pc:spChg>
        <pc:picChg chg="add del">
          <ac:chgData name="SEYEON HWANG" userId="664d503348d0c459" providerId="LiveId" clId="{90E088DD-6B99-4AD5-AE15-55CED807BCC4}" dt="2023-07-30T15:00:32.769" v="5445" actId="478"/>
          <ac:picMkLst>
            <pc:docMk/>
            <pc:sldMk cId="2919067239" sldId="307"/>
            <ac:picMk id="3" creationId="{826A0038-FCED-84A2-8CA1-180FC5773A4A}"/>
          </ac:picMkLst>
        </pc:picChg>
        <pc:picChg chg="del">
          <ac:chgData name="SEYEON HWANG" userId="664d503348d0c459" providerId="LiveId" clId="{90E088DD-6B99-4AD5-AE15-55CED807BCC4}" dt="2023-07-30T15:00:18.508" v="5443" actId="478"/>
          <ac:picMkLst>
            <pc:docMk/>
            <pc:sldMk cId="2919067239" sldId="307"/>
            <ac:picMk id="6" creationId="{4044B18E-A3E9-18F1-3D06-06034963B45F}"/>
          </ac:picMkLst>
        </pc:picChg>
        <pc:picChg chg="add del mod">
          <ac:chgData name="SEYEON HWANG" userId="664d503348d0c459" providerId="LiveId" clId="{90E088DD-6B99-4AD5-AE15-55CED807BCC4}" dt="2023-07-30T15:01:36.553" v="5460" actId="478"/>
          <ac:picMkLst>
            <pc:docMk/>
            <pc:sldMk cId="2919067239" sldId="307"/>
            <ac:picMk id="7" creationId="{C6D4AF20-A723-B1C5-F4C3-0488B99CC4F6}"/>
          </ac:picMkLst>
        </pc:picChg>
        <pc:picChg chg="add mod">
          <ac:chgData name="SEYEON HWANG" userId="664d503348d0c459" providerId="LiveId" clId="{90E088DD-6B99-4AD5-AE15-55CED807BCC4}" dt="2023-07-30T15:01:55.709" v="5464" actId="14100"/>
          <ac:picMkLst>
            <pc:docMk/>
            <pc:sldMk cId="2919067239" sldId="307"/>
            <ac:picMk id="9" creationId="{00027AE0-2370-20A6-98D2-DCE242BA2063}"/>
          </ac:picMkLst>
        </pc:picChg>
      </pc:sldChg>
      <pc:sldChg chg="addSp delSp modSp add mod">
        <pc:chgData name="SEYEON HWANG" userId="664d503348d0c459" providerId="LiveId" clId="{90E088DD-6B99-4AD5-AE15-55CED807BCC4}" dt="2023-07-30T15:01:06.525" v="5453" actId="14100"/>
        <pc:sldMkLst>
          <pc:docMk/>
          <pc:sldMk cId="3443069756" sldId="308"/>
        </pc:sldMkLst>
        <pc:picChg chg="add mod">
          <ac:chgData name="SEYEON HWANG" userId="664d503348d0c459" providerId="LiveId" clId="{90E088DD-6B99-4AD5-AE15-55CED807BCC4}" dt="2023-07-30T15:01:06.525" v="5453" actId="14100"/>
          <ac:picMkLst>
            <pc:docMk/>
            <pc:sldMk cId="3443069756" sldId="308"/>
            <ac:picMk id="3" creationId="{EFD6152A-7560-6D7C-4EC5-C445D3DB34CC}"/>
          </ac:picMkLst>
        </pc:picChg>
        <pc:picChg chg="del">
          <ac:chgData name="SEYEON HWANG" userId="664d503348d0c459" providerId="LiveId" clId="{90E088DD-6B99-4AD5-AE15-55CED807BCC4}" dt="2023-07-30T15:00:47.442" v="5450" actId="478"/>
          <ac:picMkLst>
            <pc:docMk/>
            <pc:sldMk cId="3443069756" sldId="308"/>
            <ac:picMk id="7" creationId="{C6D4AF20-A723-B1C5-F4C3-0488B99CC4F6}"/>
          </ac:picMkLst>
        </pc:picChg>
      </pc:sldChg>
      <pc:sldChg chg="add del">
        <pc:chgData name="SEYEON HWANG" userId="664d503348d0c459" providerId="LiveId" clId="{90E088DD-6B99-4AD5-AE15-55CED807BCC4}" dt="2023-07-30T15:00:16.145" v="5442" actId="2696"/>
        <pc:sldMkLst>
          <pc:docMk/>
          <pc:sldMk cId="3917985817" sldId="308"/>
        </pc:sldMkLst>
      </pc:sldChg>
      <pc:sldChg chg="addSp delSp modSp add mod">
        <pc:chgData name="SEYEON HWANG" userId="664d503348d0c459" providerId="LiveId" clId="{90E088DD-6B99-4AD5-AE15-55CED807BCC4}" dt="2023-07-30T15:01:26.351" v="5458" actId="14100"/>
        <pc:sldMkLst>
          <pc:docMk/>
          <pc:sldMk cId="291955905" sldId="309"/>
        </pc:sldMkLst>
        <pc:picChg chg="del">
          <ac:chgData name="SEYEON HWANG" userId="664d503348d0c459" providerId="LiveId" clId="{90E088DD-6B99-4AD5-AE15-55CED807BCC4}" dt="2023-07-30T15:01:12.467" v="5455" actId="478"/>
          <ac:picMkLst>
            <pc:docMk/>
            <pc:sldMk cId="291955905" sldId="309"/>
            <ac:picMk id="3" creationId="{EFD6152A-7560-6D7C-4EC5-C445D3DB34CC}"/>
          </ac:picMkLst>
        </pc:picChg>
        <pc:picChg chg="add mod">
          <ac:chgData name="SEYEON HWANG" userId="664d503348d0c459" providerId="LiveId" clId="{90E088DD-6B99-4AD5-AE15-55CED807BCC4}" dt="2023-07-30T15:01:26.351" v="5458" actId="14100"/>
          <ac:picMkLst>
            <pc:docMk/>
            <pc:sldMk cId="291955905" sldId="309"/>
            <ac:picMk id="4" creationId="{AE9EF3AA-0606-79FB-1EC1-841A55B5BAA7}"/>
          </ac:picMkLst>
        </pc:picChg>
      </pc:sldChg>
      <pc:sldChg chg="add">
        <pc:chgData name="SEYEON HWANG" userId="664d503348d0c459" providerId="LiveId" clId="{90E088DD-6B99-4AD5-AE15-55CED807BCC4}" dt="2023-07-30T15:01:34.536" v="5459" actId="2890"/>
        <pc:sldMkLst>
          <pc:docMk/>
          <pc:sldMk cId="112015821" sldId="310"/>
        </pc:sldMkLst>
      </pc:sldChg>
      <pc:sldChg chg="addSp delSp modSp add mod">
        <pc:chgData name="SEYEON HWANG" userId="664d503348d0c459" providerId="LiveId" clId="{90E088DD-6B99-4AD5-AE15-55CED807BCC4}" dt="2023-07-30T15:02:53.650" v="5505" actId="14100"/>
        <pc:sldMkLst>
          <pc:docMk/>
          <pc:sldMk cId="1357667568" sldId="311"/>
        </pc:sldMkLst>
        <pc:spChg chg="mod">
          <ac:chgData name="SEYEON HWANG" userId="664d503348d0c459" providerId="LiveId" clId="{90E088DD-6B99-4AD5-AE15-55CED807BCC4}" dt="2023-07-30T15:02:32.446" v="5501" actId="20577"/>
          <ac:spMkLst>
            <pc:docMk/>
            <pc:sldMk cId="1357667568" sldId="311"/>
            <ac:spMk id="320" creationId="{00000000-0000-0000-0000-000000000000}"/>
          </ac:spMkLst>
        </pc:spChg>
        <pc:picChg chg="add mod">
          <ac:chgData name="SEYEON HWANG" userId="664d503348d0c459" providerId="LiveId" clId="{90E088DD-6B99-4AD5-AE15-55CED807BCC4}" dt="2023-07-30T15:02:53.650" v="5505" actId="14100"/>
          <ac:picMkLst>
            <pc:docMk/>
            <pc:sldMk cId="1357667568" sldId="311"/>
            <ac:picMk id="3" creationId="{7FA1ED3B-95D3-6373-DEF3-4A7B28F2ABCE}"/>
          </ac:picMkLst>
        </pc:picChg>
        <pc:picChg chg="del">
          <ac:chgData name="SEYEON HWANG" userId="664d503348d0c459" providerId="LiveId" clId="{90E088DD-6B99-4AD5-AE15-55CED807BCC4}" dt="2023-07-30T15:02:49.895" v="5502" actId="478"/>
          <ac:picMkLst>
            <pc:docMk/>
            <pc:sldMk cId="1357667568" sldId="311"/>
            <ac:picMk id="4" creationId="{AE9EF3AA-0606-79FB-1EC1-841A55B5BAA7}"/>
          </ac:picMkLst>
        </pc:picChg>
      </pc:sldChg>
      <pc:sldChg chg="addSp delSp modSp add mod">
        <pc:chgData name="SEYEON HWANG" userId="664d503348d0c459" providerId="LiveId" clId="{90E088DD-6B99-4AD5-AE15-55CED807BCC4}" dt="2023-07-30T15:03:09.838" v="5509" actId="1076"/>
        <pc:sldMkLst>
          <pc:docMk/>
          <pc:sldMk cId="1996948040" sldId="312"/>
        </pc:sldMkLst>
        <pc:picChg chg="del">
          <ac:chgData name="SEYEON HWANG" userId="664d503348d0c459" providerId="LiveId" clId="{90E088DD-6B99-4AD5-AE15-55CED807BCC4}" dt="2023-07-30T15:03:05.847" v="5507" actId="478"/>
          <ac:picMkLst>
            <pc:docMk/>
            <pc:sldMk cId="1996948040" sldId="312"/>
            <ac:picMk id="3" creationId="{7FA1ED3B-95D3-6373-DEF3-4A7B28F2ABCE}"/>
          </ac:picMkLst>
        </pc:picChg>
        <pc:picChg chg="add mod">
          <ac:chgData name="SEYEON HWANG" userId="664d503348d0c459" providerId="LiveId" clId="{90E088DD-6B99-4AD5-AE15-55CED807BCC4}" dt="2023-07-30T15:03:09.838" v="5509" actId="1076"/>
          <ac:picMkLst>
            <pc:docMk/>
            <pc:sldMk cId="1996948040" sldId="312"/>
            <ac:picMk id="4" creationId="{B03FA06A-6C06-FFB5-B43A-8C0581C515CC}"/>
          </ac:picMkLst>
        </pc:picChg>
      </pc:sldChg>
      <pc:sldChg chg="addSp delSp modSp add del mod">
        <pc:chgData name="SEYEON HWANG" userId="664d503348d0c459" providerId="LiveId" clId="{90E088DD-6B99-4AD5-AE15-55CED807BCC4}" dt="2023-07-31T00:14:27.986" v="5839" actId="2696"/>
        <pc:sldMkLst>
          <pc:docMk/>
          <pc:sldMk cId="60002525" sldId="313"/>
        </pc:sldMkLst>
        <pc:spChg chg="add mod">
          <ac:chgData name="SEYEON HWANG" userId="664d503348d0c459" providerId="LiveId" clId="{90E088DD-6B99-4AD5-AE15-55CED807BCC4}" dt="2023-07-30T15:05:00.725" v="5779" actId="20577"/>
          <ac:spMkLst>
            <pc:docMk/>
            <pc:sldMk cId="60002525" sldId="313"/>
            <ac:spMk id="8" creationId="{FC4E9045-331F-1742-213F-2DCA084546F8}"/>
          </ac:spMkLst>
        </pc:spChg>
        <pc:spChg chg="add mod">
          <ac:chgData name="SEYEON HWANG" userId="664d503348d0c459" providerId="LiveId" clId="{90E088DD-6B99-4AD5-AE15-55CED807BCC4}" dt="2023-07-30T15:05:24.389" v="5823" actId="20577"/>
          <ac:spMkLst>
            <pc:docMk/>
            <pc:sldMk cId="60002525" sldId="313"/>
            <ac:spMk id="9" creationId="{B884C94F-6FFA-3641-616F-3234A323E3E0}"/>
          </ac:spMkLst>
        </pc:spChg>
        <pc:spChg chg="mod">
          <ac:chgData name="SEYEON HWANG" userId="664d503348d0c459" providerId="LiveId" clId="{90E088DD-6B99-4AD5-AE15-55CED807BCC4}" dt="2023-07-30T15:05:07.553" v="5782" actId="20577"/>
          <ac:spMkLst>
            <pc:docMk/>
            <pc:sldMk cId="60002525" sldId="313"/>
            <ac:spMk id="320" creationId="{00000000-0000-0000-0000-000000000000}"/>
          </ac:spMkLst>
        </pc:spChg>
        <pc:picChg chg="add del">
          <ac:chgData name="SEYEON HWANG" userId="664d503348d0c459" providerId="LiveId" clId="{90E088DD-6B99-4AD5-AE15-55CED807BCC4}" dt="2023-07-30T15:04:03.465" v="5571" actId="478"/>
          <ac:picMkLst>
            <pc:docMk/>
            <pc:sldMk cId="60002525" sldId="313"/>
            <ac:picMk id="3" creationId="{FD619E19-BA0B-9F87-83E9-5C549F5C4E7E}"/>
          </ac:picMkLst>
        </pc:picChg>
        <pc:picChg chg="del">
          <ac:chgData name="SEYEON HWANG" userId="664d503348d0c459" providerId="LiveId" clId="{90E088DD-6B99-4AD5-AE15-55CED807BCC4}" dt="2023-07-30T15:03:44.640" v="5569" actId="478"/>
          <ac:picMkLst>
            <pc:docMk/>
            <pc:sldMk cId="60002525" sldId="313"/>
            <ac:picMk id="4" creationId="{B03FA06A-6C06-FFB5-B43A-8C0581C515CC}"/>
          </ac:picMkLst>
        </pc:picChg>
        <pc:picChg chg="add mod">
          <ac:chgData name="SEYEON HWANG" userId="664d503348d0c459" providerId="LiveId" clId="{90E088DD-6B99-4AD5-AE15-55CED807BCC4}" dt="2023-07-30T15:04:07.886" v="5574" actId="14100"/>
          <ac:picMkLst>
            <pc:docMk/>
            <pc:sldMk cId="60002525" sldId="313"/>
            <ac:picMk id="7" creationId="{C2F186A9-CCD8-6D26-8301-BCA88E3CE702}"/>
          </ac:picMkLst>
        </pc:picChg>
        <pc:picChg chg="add mod">
          <ac:chgData name="SEYEON HWANG" userId="664d503348d0c459" providerId="LiveId" clId="{90E088DD-6B99-4AD5-AE15-55CED807BCC4}" dt="2023-07-30T15:05:37.640" v="5826" actId="14100"/>
          <ac:picMkLst>
            <pc:docMk/>
            <pc:sldMk cId="60002525" sldId="313"/>
            <ac:picMk id="11" creationId="{89A7D507-443C-E616-127D-283B1A5260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7a3c6ee96_2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237a3c6ee96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b13d7b96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25b13d7b9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b13d7b96e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25b13d7b96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b13d7b96e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25b13d7b96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b13d7b96e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0" name="Google Shape;180;g25b13d7b96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b13d7b96e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25b13d7b96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b13d7b96e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25b13d7b96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b13d7b96e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25b13d7b96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b13d7b96e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25b13d7b96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b13d7b96e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25b13d7b96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b13d7b96e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25b13d7b96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7f957a7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37f957a71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237f957a71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b13d7b96e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25b13d7b96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b13d7b96e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25b13d7b96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b13d7b96e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25b13d7b96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b13d7b96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25b13d7b96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b13d7b96e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g25b13d7b96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b13d7b96e_0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25b13d7b96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b13d7b96e_0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g25b13d7b96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b13d7b96e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g25b13d7b96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b13d7b96e_0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g25b13d7b96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b13d7b96e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25b13d7b96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7a3c6ee96_2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37a3c6ee96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b13d7b96e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25b13d7b96e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b13d7b96e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g25b13d7b96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7a3c6ee96_2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g237a3c6ee96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37bb1c1a1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g237bb1c1a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7bb1c1a1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g237bb1c1a1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37f957a714_7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g237f957a714_7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7f957a714_7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237f957a714_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7f957a714_7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237f957a714_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9070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b13d7b96e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25b13d7b96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0285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b13d7b96e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25b13d7b96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606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7f957a71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37f957a7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b13d7b96e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25b13d7b96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49716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b13d7b96e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25b13d7b96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2679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b13d7b96e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25b13d7b96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80608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b13d7b96e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25b13d7b96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01364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b13d7b96e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25b13d7b96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97090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b13d7b96e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25b13d7b96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82331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b13d7b96e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25b13d7b96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476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37a3c6ee96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237a3c6ee96_2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g237a3c6ee96_2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37a3c6ee96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37a3c6ee96_2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g237a3c6ee96_2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d39654b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5d39654b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7f957a71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37f957a7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5d39654b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5d39654b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d39654b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d39654b6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5d39654b6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5d39654b6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5d39654b6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5d39654b6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7f957a714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237f957a71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7f957a714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237f957a71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990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7f957a714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237f957a71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7a3c6ee96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37a3c6ee96_2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237a3c6ee96_2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461988" y="1625987"/>
            <a:ext cx="6752492" cy="150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3400"/>
              <a:buFont typeface="Arial"/>
              <a:buNone/>
              <a:defRPr sz="3400">
                <a:solidFill>
                  <a:srgbClr val="0046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81427"/>
          <a:stretch/>
        </p:blipFill>
        <p:spPr>
          <a:xfrm>
            <a:off x="931" y="0"/>
            <a:ext cx="9142139" cy="95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" y="2"/>
            <a:ext cx="91421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41797" y="149789"/>
            <a:ext cx="7547658" cy="61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40374" y="1212929"/>
            <a:ext cx="7549082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Char char="•"/>
              <a:defRPr>
                <a:solidFill>
                  <a:srgbClr val="171616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>
                <a:solidFill>
                  <a:srgbClr val="171616"/>
                </a:solidFill>
              </a:defRPr>
            </a:lvl2pPr>
            <a:lvl3pPr marL="1371600" lvl="2" indent="-3238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Char char="•"/>
              <a:defRPr>
                <a:solidFill>
                  <a:srgbClr val="171616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>
                <a:solidFill>
                  <a:srgbClr val="171616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>
                <a:solidFill>
                  <a:srgbClr val="171616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7190714" y="4634462"/>
            <a:ext cx="6184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" y="2"/>
            <a:ext cx="91421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59383" y="1501976"/>
            <a:ext cx="6858801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2400"/>
              <a:buFont typeface="Arial"/>
              <a:buNone/>
              <a:defRPr sz="2400">
                <a:solidFill>
                  <a:srgbClr val="0046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81427"/>
          <a:stretch/>
        </p:blipFill>
        <p:spPr>
          <a:xfrm>
            <a:off x="931" y="0"/>
            <a:ext cx="9142139" cy="95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41797" y="149789"/>
            <a:ext cx="7547658" cy="61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90996" y="1095375"/>
            <a:ext cx="3410893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3801890" y="1095375"/>
            <a:ext cx="3410893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390997" y="449341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254185" y="4819711"/>
            <a:ext cx="619649" cy="35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41797" y="149789"/>
            <a:ext cx="7547658" cy="61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254185" y="4819711"/>
            <a:ext cx="619649" cy="35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8254185" y="4819711"/>
            <a:ext cx="619649" cy="35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1" y="0"/>
            <a:ext cx="914213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9">
            <a:alphaModFix/>
          </a:blip>
          <a:srcRect b="81010"/>
          <a:stretch/>
        </p:blipFill>
        <p:spPr>
          <a:xfrm>
            <a:off x="931" y="2"/>
            <a:ext cx="9142139" cy="97674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41797" y="149789"/>
            <a:ext cx="7547658" cy="61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40374" y="1212929"/>
            <a:ext cx="7549082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254185" y="4819711"/>
            <a:ext cx="619649" cy="35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ll-fisherman-e29.notion.site/SSL-5117741411324ffda82ccfbaa3d8e328?pvs=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ctrTitle"/>
          </p:nvPr>
        </p:nvSpPr>
        <p:spPr>
          <a:xfrm>
            <a:off x="2359708" y="1258626"/>
            <a:ext cx="4424583" cy="118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3400"/>
              <a:buFont typeface="Arial"/>
              <a:buNone/>
            </a:pPr>
            <a:r>
              <a:rPr lang="ko" sz="4100" b="1" dirty="0">
                <a:latin typeface="이화체" panose="02000300000000000000" pitchFamily="2" charset="-127"/>
                <a:ea typeface="이화체" panose="02000300000000000000" pitchFamily="2" charset="-127"/>
              </a:rPr>
              <a:t>항공편 AI 모델 예측</a:t>
            </a:r>
            <a:endParaRPr sz="41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93" name="Google Shape;93;p20"/>
          <p:cNvSpPr txBox="1">
            <a:spLocks noGrp="1"/>
          </p:cNvSpPr>
          <p:nvPr>
            <p:ph type="ctrTitle"/>
          </p:nvPr>
        </p:nvSpPr>
        <p:spPr>
          <a:xfrm>
            <a:off x="1925849" y="2701933"/>
            <a:ext cx="52923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3400"/>
              <a:buFont typeface="Arial"/>
              <a:buNone/>
            </a:pPr>
            <a:r>
              <a:rPr lang="ko" sz="2300" b="1" dirty="0">
                <a:latin typeface="이화체" panose="02000300000000000000" pitchFamily="2" charset="-127"/>
                <a:ea typeface="이화체" panose="02000300000000000000" pitchFamily="2" charset="-127"/>
              </a:rPr>
              <a:t>항공편 지연여부 예측 AI모델 개발 및 </a:t>
            </a:r>
            <a:br>
              <a:rPr lang="en-US" altLang="ko" sz="2300" b="1" dirty="0"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2300" b="1" dirty="0">
                <a:latin typeface="이화체" panose="02000300000000000000" pitchFamily="2" charset="-127"/>
                <a:ea typeface="이화체" panose="02000300000000000000" pitchFamily="2" charset="-127"/>
              </a:rPr>
              <a:t>준지도학습 스터디</a:t>
            </a:r>
            <a:endParaRPr sz="23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3400"/>
              <a:buFont typeface="Arial"/>
              <a:buNone/>
            </a:pPr>
            <a:endParaRPr sz="23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3400"/>
              <a:buFont typeface="Arial"/>
              <a:buNone/>
            </a:pPr>
            <a:r>
              <a:rPr lang="ko" sz="2300" b="1" dirty="0">
                <a:latin typeface="이화체" panose="02000300000000000000" pitchFamily="2" charset="-127"/>
                <a:ea typeface="이화체" panose="02000300000000000000" pitchFamily="2" charset="-127"/>
              </a:rPr>
              <a:t>YB 4조</a:t>
            </a:r>
            <a:endParaRPr sz="23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245711" y="1484250"/>
            <a:ext cx="4605300" cy="3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Char char="●"/>
            </a:pPr>
            <a:r>
              <a:rPr lang="ko" sz="11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ID: 고유 샘플 id</a:t>
            </a:r>
            <a:endParaRPr sz="11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Char char="●"/>
            </a:pPr>
            <a:r>
              <a:rPr lang="ko" sz="11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Month: 해당 항공편의 출발 달</a:t>
            </a:r>
            <a:endParaRPr sz="11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Char char="●"/>
            </a:pPr>
            <a:r>
              <a:rPr lang="ko" sz="11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Day_of_Month: Month에 해당하는 월의 날짜</a:t>
            </a:r>
            <a:endParaRPr sz="11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Char char="●"/>
            </a:pPr>
            <a: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Estimated_Departure_Time: 전산 시스템을 바탕으로 측정된 </a:t>
            </a:r>
            <a:b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비행기의 출발 시간 (현지 시각, HH:MM 형식)</a:t>
            </a:r>
            <a:endParaRPr sz="1100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Estimated_Arrival_Time: 전산 시스템을 바탕으로 측정된 </a:t>
            </a:r>
            <a:b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비행기의 도착 시간(현지 시각, HH:MM 형식)</a:t>
            </a:r>
            <a:endParaRPr sz="1100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Cancelled: 해당 항공편의 취소 여부</a:t>
            </a:r>
            <a:b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(0: 취소되지 않음, 1: 취소됨)</a:t>
            </a:r>
            <a:endParaRPr sz="1100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Diverted: 해당 항공편의 경유 여부</a:t>
            </a:r>
            <a:b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(0: 취소되지 않음, 1: 취소됨)</a:t>
            </a:r>
            <a:endParaRPr sz="1100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Origin_Airport: 해당 항공편 출발 공항의 고유 코드(IATA 공항 코드)</a:t>
            </a:r>
            <a:endParaRPr sz="1100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Origin_Airport_ID: 해당 항공편 출발 공항의 고유 ID(US DOT ID)</a:t>
            </a:r>
            <a:endParaRPr sz="1100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ko" sz="1100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Origin_State: 해당 항공편 출발 공항이 위치한 주의 이름</a:t>
            </a:r>
            <a:endParaRPr sz="1100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4487400" y="1198052"/>
            <a:ext cx="4656600" cy="3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7495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Destination_Airport: 해당 항공편 도착 공항의 고유 코드 </a:t>
            </a:r>
            <a:b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(IATA 공항 코드)</a:t>
            </a:r>
            <a:endParaRPr sz="2712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74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Destination_Airport_ID: 해당 항공편 도착 공항의 고유 ID </a:t>
            </a:r>
            <a:b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(US DOT ID)</a:t>
            </a:r>
            <a:endParaRPr sz="2712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74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Destination_State: 해당 항공편 도착 공항이 위치한 주의 이름</a:t>
            </a:r>
            <a:endParaRPr sz="2712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74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Distance: 출발 공항과 도착 공항 사이의 거리 (mile 단위)</a:t>
            </a:r>
            <a:endParaRPr sz="2712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74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Airline: 해당 항공편을 운항하는 항공사</a:t>
            </a:r>
            <a:endParaRPr sz="2712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74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Carrier_Code(IATA): 해당 항공편을 운항하는 항공사의 고유 코드</a:t>
            </a:r>
            <a:b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(IATA 공항 코드, 단 다른 항공사가 같은 코드를 보유할 수도 있음)</a:t>
            </a:r>
            <a:endParaRPr sz="2712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74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Carrier_ID(DOT): 해당 항공편을 운항하는 항공사의 고유 ID </a:t>
            </a:r>
            <a:b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(US DOT ID)</a:t>
            </a:r>
            <a:endParaRPr sz="2712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74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ko" sz="2712" dirty="0">
                <a:solidFill>
                  <a:srgbClr val="000000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Tail_Number: 해당 항공편을 운항하는 항공기의 고유 등록번호</a:t>
            </a:r>
            <a:endParaRPr sz="2712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974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ko" sz="2712" dirty="0">
                <a:solidFill>
                  <a:srgbClr val="000000"/>
                </a:solidFill>
                <a:highlight>
                  <a:schemeClr val="lt2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Delay: 항공편 지연 여부 (Not_Delayed, Delayed)</a:t>
            </a:r>
            <a:endParaRPr sz="2712" dirty="0">
              <a:solidFill>
                <a:srgbClr val="000000"/>
              </a:solidFill>
              <a:highlight>
                <a:schemeClr val="lt2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1" indent="-2974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ko" sz="2712" dirty="0">
                <a:solidFill>
                  <a:srgbClr val="000000"/>
                </a:solidFill>
                <a:highlight>
                  <a:schemeClr val="lt2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예측해야 하는 </a:t>
            </a:r>
            <a:r>
              <a:rPr lang="ko" sz="2712" b="1" dirty="0">
                <a:solidFill>
                  <a:srgbClr val="000000"/>
                </a:solidFill>
                <a:highlight>
                  <a:schemeClr val="lt2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타깃</a:t>
            </a:r>
            <a:endParaRPr sz="2712" b="1" dirty="0">
              <a:solidFill>
                <a:srgbClr val="000000"/>
              </a:solidFill>
              <a:highlight>
                <a:schemeClr val="lt2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1" indent="-2974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ko" sz="2712" dirty="0">
                <a:solidFill>
                  <a:srgbClr val="000000"/>
                </a:solidFill>
                <a:highlight>
                  <a:schemeClr val="lt2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다수의 데이터에 레이블이 존재하지 않음</a:t>
            </a:r>
            <a:endParaRPr sz="2712" dirty="0">
              <a:solidFill>
                <a:srgbClr val="000000"/>
              </a:solidFill>
              <a:highlight>
                <a:schemeClr val="lt2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1" indent="-2974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ko" sz="2712" dirty="0">
                <a:solidFill>
                  <a:srgbClr val="000000"/>
                </a:solidFill>
                <a:highlight>
                  <a:schemeClr val="lt2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준지도학습을 통해 레이블링 시도</a:t>
            </a:r>
            <a:endParaRPr sz="2712" dirty="0">
              <a:solidFill>
                <a:srgbClr val="000000"/>
              </a:solidFill>
              <a:highlight>
                <a:schemeClr val="lt2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25780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endParaRPr sz="1150" dirty="0">
              <a:solidFill>
                <a:srgbClr val="000000"/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13;p23">
            <a:extLst>
              <a:ext uri="{FF2B5EF4-FFF2-40B4-BE49-F238E27FC236}">
                <a16:creationId xmlns:a16="http://schemas.microsoft.com/office/drawing/2014/main" id="{0A1C42DB-98AB-B3EE-5D7C-74F7CA5D1638}"/>
              </a:ext>
            </a:extLst>
          </p:cNvPr>
          <p:cNvSpPr txBox="1">
            <a:spLocks/>
          </p:cNvSpPr>
          <p:nvPr/>
        </p:nvSpPr>
        <p:spPr>
          <a:xfrm>
            <a:off x="406824" y="1086450"/>
            <a:ext cx="428307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1) Dataset info. 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항공편 운항관련 정보</a:t>
            </a:r>
          </a:p>
        </p:txBody>
      </p:sp>
      <p:sp>
        <p:nvSpPr>
          <p:cNvPr id="7" name="Google Shape;106;p22">
            <a:extLst>
              <a:ext uri="{FF2B5EF4-FFF2-40B4-BE49-F238E27FC236}">
                <a16:creationId xmlns:a16="http://schemas.microsoft.com/office/drawing/2014/main" id="{45560BC1-FE23-7E25-8CAB-D079D95FE243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데이터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전처리</a:t>
            </a:r>
            <a:endParaRPr lang="ko-KR" altLang="en-US"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24" y="1608000"/>
            <a:ext cx="3336120" cy="3396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873314" y="1608000"/>
            <a:ext cx="5270688" cy="3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06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•"/>
            </a:pPr>
            <a: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칼럼명이 길고 복잡한 형태 </a:t>
            </a:r>
            <a:b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1700" dirty="0">
                <a:solidFill>
                  <a:srgbClr val="000000"/>
                </a:solidFill>
                <a:highlight>
                  <a:schemeClr val="lt2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칼럼명 변경</a:t>
            </a:r>
            <a:endParaRPr sz="1700" dirty="0">
              <a:solidFill>
                <a:srgbClr val="000000"/>
              </a:solidFill>
              <a:highlight>
                <a:schemeClr val="lt2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206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•"/>
            </a:pPr>
            <a: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Estimated_Departure_Time, Estimated_Arrival_Time, Origin_State,</a:t>
            </a:r>
            <a:b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Destination_State, Airline, Carrier_Code(IATA), Carrier_ID(DOT)에 결측치 존재 </a:t>
            </a:r>
            <a:b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1700" dirty="0">
                <a:solidFill>
                  <a:srgbClr val="000000"/>
                </a:solidFill>
                <a:highlight>
                  <a:schemeClr val="lt2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결측치 처리</a:t>
            </a:r>
            <a:endParaRPr sz="1700" dirty="0">
              <a:solidFill>
                <a:srgbClr val="000000"/>
              </a:solidFill>
              <a:highlight>
                <a:schemeClr val="lt2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206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•"/>
            </a:pPr>
            <a: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비슷한 정보들을 가진 칼럼 존재 </a:t>
            </a:r>
            <a:b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1700" dirty="0">
                <a:solidFill>
                  <a:srgbClr val="000000"/>
                </a:solidFill>
                <a:highlight>
                  <a:schemeClr val="lt2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칼럼을 drop하거나 merge</a:t>
            </a:r>
            <a:endParaRPr sz="1700" dirty="0">
              <a:solidFill>
                <a:srgbClr val="000000"/>
              </a:solidFill>
              <a:highlight>
                <a:schemeClr val="lt2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206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•"/>
            </a:pPr>
            <a: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데이터간 스케일 차이가 존재 </a:t>
            </a:r>
            <a:b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1700" dirty="0">
                <a:solidFill>
                  <a:srgbClr val="000000"/>
                </a:solidFill>
                <a:highlight>
                  <a:schemeClr val="lt2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스케일링 진행</a:t>
            </a:r>
            <a:endParaRPr sz="1700" dirty="0">
              <a:solidFill>
                <a:srgbClr val="000000"/>
              </a:solidFill>
              <a:highlight>
                <a:schemeClr val="lt2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13;p23">
            <a:extLst>
              <a:ext uri="{FF2B5EF4-FFF2-40B4-BE49-F238E27FC236}">
                <a16:creationId xmlns:a16="http://schemas.microsoft.com/office/drawing/2014/main" id="{5E41A85E-4373-A0CD-C35F-05732D27C7C6}"/>
              </a:ext>
            </a:extLst>
          </p:cNvPr>
          <p:cNvSpPr txBox="1">
            <a:spLocks/>
          </p:cNvSpPr>
          <p:nvPr/>
        </p:nvSpPr>
        <p:spPr>
          <a:xfrm>
            <a:off x="406824" y="1086450"/>
            <a:ext cx="428307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2) train.info()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를 통해 데이터 형태 확인</a:t>
            </a:r>
          </a:p>
        </p:txBody>
      </p:sp>
      <p:sp>
        <p:nvSpPr>
          <p:cNvPr id="7" name="Google Shape;106;p22">
            <a:extLst>
              <a:ext uri="{FF2B5EF4-FFF2-40B4-BE49-F238E27FC236}">
                <a16:creationId xmlns:a16="http://schemas.microsoft.com/office/drawing/2014/main" id="{1EE9DBFC-A6D5-6756-2D93-CBD22F082A19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데이터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전처리</a:t>
            </a:r>
            <a:endParaRPr lang="ko-KR" altLang="en-US"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24" y="2076450"/>
            <a:ext cx="3762839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406825" y="1595017"/>
            <a:ext cx="4438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고유값인 ID는 예측 시 불필요하므로 제거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B930C77B-51C5-6089-DBA7-79ED5FFE0C36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2-1.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각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변수별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파악</a:t>
            </a:r>
          </a:p>
        </p:txBody>
      </p:sp>
      <p:sp>
        <p:nvSpPr>
          <p:cNvPr id="7" name="Google Shape;127;p25">
            <a:extLst>
              <a:ext uri="{FF2B5EF4-FFF2-40B4-BE49-F238E27FC236}">
                <a16:creationId xmlns:a16="http://schemas.microsoft.com/office/drawing/2014/main" id="{2DF92BC4-88D7-A4F5-1F40-482BA1C981BA}"/>
              </a:ext>
            </a:extLst>
          </p:cNvPr>
          <p:cNvSpPr txBox="1">
            <a:spLocks/>
          </p:cNvSpPr>
          <p:nvPr/>
        </p:nvSpPr>
        <p:spPr>
          <a:xfrm>
            <a:off x="406825" y="1040604"/>
            <a:ext cx="349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a)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ID</a:t>
            </a:r>
            <a:endParaRPr lang="ko-KR" altLang="en-US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24" y="1532551"/>
            <a:ext cx="7286327" cy="217254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31789" y="3531700"/>
            <a:ext cx="7431600" cy="2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112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ko" sz="17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특정 날짜</a:t>
            </a:r>
            <a:r>
              <a:rPr lang="ko" sz="17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에 따라 항공편 지연 여부가 다를 것임</a:t>
            </a:r>
            <a:br>
              <a:rPr lang="ko" sz="17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17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월과 일을 합쳐 하나의 날짜로 보기</a:t>
            </a:r>
            <a:endParaRPr sz="1700" dirty="0">
              <a:solidFill>
                <a:schemeClr val="tx2">
                  <a:lumMod val="10000"/>
                </a:schemeClr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1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ko" sz="17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월과 일을 합친 후, 일과 관련된 변수는 예측에 영향을 주지 않을 것이므로 제거</a:t>
            </a:r>
            <a:endParaRPr sz="1700" dirty="0">
              <a:solidFill>
                <a:schemeClr val="tx2">
                  <a:lumMod val="10000"/>
                </a:schemeClr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27;p25">
            <a:extLst>
              <a:ext uri="{FF2B5EF4-FFF2-40B4-BE49-F238E27FC236}">
                <a16:creationId xmlns:a16="http://schemas.microsoft.com/office/drawing/2014/main" id="{A27B4397-5A6D-4DC5-1329-F692C549E3E8}"/>
              </a:ext>
            </a:extLst>
          </p:cNvPr>
          <p:cNvSpPr txBox="1">
            <a:spLocks/>
          </p:cNvSpPr>
          <p:nvPr/>
        </p:nvSpPr>
        <p:spPr>
          <a:xfrm>
            <a:off x="406825" y="1040604"/>
            <a:ext cx="349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b)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Month &amp; </a:t>
            </a:r>
            <a:r>
              <a:rPr lang="en-US" altLang="ko-KR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Day_of_Month</a:t>
            </a:r>
            <a:endParaRPr lang="ko-KR" altLang="en-US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7" name="Google Shape;106;p22">
            <a:extLst>
              <a:ext uri="{FF2B5EF4-FFF2-40B4-BE49-F238E27FC236}">
                <a16:creationId xmlns:a16="http://schemas.microsoft.com/office/drawing/2014/main" id="{87A0CD90-76E8-6A6C-055C-ABB4C031216D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2-1.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각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변수별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파악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25" y="1529886"/>
            <a:ext cx="5433143" cy="33591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5">
            <a:extLst>
              <a:ext uri="{FF2B5EF4-FFF2-40B4-BE49-F238E27FC236}">
                <a16:creationId xmlns:a16="http://schemas.microsoft.com/office/drawing/2014/main" id="{ABB8A728-DAEB-40DA-85DC-FAAA4EE8047D}"/>
              </a:ext>
            </a:extLst>
          </p:cNvPr>
          <p:cNvSpPr txBox="1">
            <a:spLocks/>
          </p:cNvSpPr>
          <p:nvPr/>
        </p:nvSpPr>
        <p:spPr>
          <a:xfrm>
            <a:off x="406825" y="1040604"/>
            <a:ext cx="349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b)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Month &amp; </a:t>
            </a:r>
            <a:r>
              <a:rPr lang="en-US" altLang="ko-KR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Day_of_Month</a:t>
            </a:r>
            <a:endParaRPr lang="ko-KR" altLang="en-US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Google Shape;177;p32">
            <a:extLst>
              <a:ext uri="{FF2B5EF4-FFF2-40B4-BE49-F238E27FC236}">
                <a16:creationId xmlns:a16="http://schemas.microsoft.com/office/drawing/2014/main" id="{7004832A-E1E3-4D41-BC51-B33537BDBF84}"/>
              </a:ext>
            </a:extLst>
          </p:cNvPr>
          <p:cNvSpPr txBox="1">
            <a:spLocks/>
          </p:cNvSpPr>
          <p:nvPr/>
        </p:nvSpPr>
        <p:spPr>
          <a:xfrm>
            <a:off x="5863440" y="1529886"/>
            <a:ext cx="3170832" cy="252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ko-KR" altLang="en-US" sz="1700" b="1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특정 날짜</a:t>
            </a:r>
            <a:r>
              <a:rPr lang="ko-KR" altLang="en-US" sz="1700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에 따라</a:t>
            </a:r>
            <a:endParaRPr lang="en-US" altLang="ko-KR" sz="1700" dirty="0">
              <a:solidFill>
                <a:srgbClr val="000000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ko-KR" altLang="en-US" sz="1700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항공편 지연 여부가 다를 것임</a:t>
            </a:r>
            <a:endParaRPr lang="en-US" altLang="ko-KR" sz="1700" dirty="0">
              <a:solidFill>
                <a:srgbClr val="000000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altLang="ko-KR" sz="1000" dirty="0">
              <a:solidFill>
                <a:srgbClr val="000000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342900" indent="-342900">
              <a:spcBef>
                <a:spcPts val="0"/>
              </a:spcBef>
              <a:buFont typeface="Arial"/>
              <a:buAutoNum type="arabicParenR"/>
            </a:pPr>
            <a:r>
              <a:rPr lang="ko-KR" altLang="en-US" sz="1700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크리스마스 등의 기념일</a:t>
            </a:r>
            <a:r>
              <a:rPr lang="en-US" altLang="ko-KR" sz="1700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국경일 등</a:t>
            </a:r>
            <a:endParaRPr lang="en-US" altLang="ko-KR" sz="1700" dirty="0">
              <a:solidFill>
                <a:srgbClr val="000000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342900" indent="-342900">
              <a:spcBef>
                <a:spcPts val="0"/>
              </a:spcBef>
              <a:buFont typeface="Arial"/>
              <a:buAutoNum type="arabicParenR"/>
            </a:pPr>
            <a:r>
              <a:rPr lang="en-US" altLang="ko-KR" sz="1700" dirty="0">
                <a:solidFill>
                  <a:srgbClr val="000000"/>
                </a:solidFill>
                <a:highlight>
                  <a:srgbClr val="C0C0C0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Holiday</a:t>
            </a:r>
            <a:r>
              <a:rPr lang="en-US" altLang="ko-KR" sz="1700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sz="1700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파생변수를 생성하여 국경일인지 아닌지 표시 </a:t>
            </a:r>
            <a:r>
              <a:rPr lang="en-US" altLang="ko-KR" sz="1700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(0:</a:t>
            </a:r>
            <a:r>
              <a:rPr lang="ko-KR" altLang="en-US" sz="1700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공휴일 아님</a:t>
            </a:r>
            <a:r>
              <a:rPr lang="en-US" altLang="ko-KR" sz="1700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, 1:</a:t>
            </a:r>
            <a:r>
              <a:rPr lang="ko-KR" altLang="en-US" sz="1700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공휴일</a:t>
            </a:r>
            <a:r>
              <a:rPr lang="en-US" altLang="ko-KR" sz="1700" dirty="0"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)</a:t>
            </a:r>
            <a:endParaRPr lang="ko-KR" altLang="en-US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0" name="Google Shape;106;p22">
            <a:extLst>
              <a:ext uri="{FF2B5EF4-FFF2-40B4-BE49-F238E27FC236}">
                <a16:creationId xmlns:a16="http://schemas.microsoft.com/office/drawing/2014/main" id="{9DA2E2FC-D8B1-2D28-116B-AF42247B6B28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2-1.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각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변수별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파악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406825" y="2326914"/>
            <a:ext cx="46971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d) Origin_Airport&amp; Origin_Airport_ID 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406825" y="3812605"/>
            <a:ext cx="75477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e) Destination_Airport&amp; Destination_Airport_ID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75" y="1482388"/>
            <a:ext cx="34861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25" y="2799405"/>
            <a:ext cx="32194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00" y="4229146"/>
            <a:ext cx="33528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033A5F59-810A-3370-B4BF-0BDEB7B817D7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2-1.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각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변수별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파악</a:t>
            </a:r>
          </a:p>
        </p:txBody>
      </p:sp>
      <p:sp>
        <p:nvSpPr>
          <p:cNvPr id="7" name="Google Shape;127;p25">
            <a:extLst>
              <a:ext uri="{FF2B5EF4-FFF2-40B4-BE49-F238E27FC236}">
                <a16:creationId xmlns:a16="http://schemas.microsoft.com/office/drawing/2014/main" id="{3642A40D-0768-469A-EC39-D5C355A28ABE}"/>
              </a:ext>
            </a:extLst>
          </p:cNvPr>
          <p:cNvSpPr txBox="1">
            <a:spLocks/>
          </p:cNvSpPr>
          <p:nvPr/>
        </p:nvSpPr>
        <p:spPr>
          <a:xfrm>
            <a:off x="406825" y="1040604"/>
            <a:ext cx="349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c)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Cancelled, Diverted</a:t>
            </a:r>
            <a:endParaRPr lang="ko-KR" altLang="en-US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8" name="Google Shape;177;p32">
            <a:extLst>
              <a:ext uri="{FF2B5EF4-FFF2-40B4-BE49-F238E27FC236}">
                <a16:creationId xmlns:a16="http://schemas.microsoft.com/office/drawing/2014/main" id="{AE315173-4064-7E4E-6A75-75C7C1D2781D}"/>
              </a:ext>
            </a:extLst>
          </p:cNvPr>
          <p:cNvSpPr txBox="1">
            <a:spLocks/>
          </p:cNvSpPr>
          <p:nvPr/>
        </p:nvSpPr>
        <p:spPr>
          <a:xfrm>
            <a:off x="4193425" y="1442549"/>
            <a:ext cx="4972496" cy="76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70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train.describe()</a:t>
            </a:r>
            <a:r>
              <a:rPr lang="ko-KR" altLang="en-US" sz="170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를 통해 </a:t>
            </a:r>
            <a:r>
              <a:rPr lang="en-US" altLang="ko-KR" sz="170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Cancelled, Diverted </a:t>
            </a:r>
            <a:r>
              <a:rPr lang="ko-KR" altLang="en-US" sz="170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의 결과값은 모두 </a:t>
            </a:r>
            <a:r>
              <a:rPr lang="en-US" altLang="ko-KR" sz="170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0</a:t>
            </a:r>
            <a:r>
              <a:rPr lang="ko-KR" altLang="en-US" sz="170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이고 제공해주는 정보가 없으므로 제거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ko-KR" altLang="en-US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9" name="Google Shape;177;p32">
            <a:extLst>
              <a:ext uri="{FF2B5EF4-FFF2-40B4-BE49-F238E27FC236}">
                <a16:creationId xmlns:a16="http://schemas.microsoft.com/office/drawing/2014/main" id="{A9AACCD9-8BC2-BE4A-4A60-06036B8EA935}"/>
              </a:ext>
            </a:extLst>
          </p:cNvPr>
          <p:cNvSpPr txBox="1">
            <a:spLocks/>
          </p:cNvSpPr>
          <p:nvPr/>
        </p:nvSpPr>
        <p:spPr>
          <a:xfrm>
            <a:off x="4193425" y="2773886"/>
            <a:ext cx="4972496" cy="130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700" dirty="0" err="1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Origin_Airport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와 </a:t>
            </a:r>
            <a:r>
              <a:rPr lang="en-US" altLang="ko-KR" sz="1700" dirty="0" err="1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Origin_Airport_ID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는 하나의 공항을 두가지 표현방식으로 이중표현</a:t>
            </a:r>
            <a:b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</a:t>
            </a:r>
            <a:r>
              <a:rPr lang="en-US" altLang="ko-KR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integer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형인 </a:t>
            </a:r>
            <a:r>
              <a:rPr lang="en-US" altLang="ko-KR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ID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를 남기고 </a:t>
            </a:r>
            <a:r>
              <a:rPr lang="en-US" altLang="ko-KR" sz="1700" dirty="0" err="1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Origin_Airport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는 제거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ko-KR" altLang="en-US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0" name="Google Shape;177;p32">
            <a:extLst>
              <a:ext uri="{FF2B5EF4-FFF2-40B4-BE49-F238E27FC236}">
                <a16:creationId xmlns:a16="http://schemas.microsoft.com/office/drawing/2014/main" id="{F14ABE60-F752-F353-B18E-F01C21B2A575}"/>
              </a:ext>
            </a:extLst>
          </p:cNvPr>
          <p:cNvSpPr txBox="1">
            <a:spLocks/>
          </p:cNvSpPr>
          <p:nvPr/>
        </p:nvSpPr>
        <p:spPr>
          <a:xfrm>
            <a:off x="4193425" y="4244300"/>
            <a:ext cx="4438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" sz="1700" dirty="0" err="1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Destination_Airport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도 마찬가지로 처리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24BD5A-7B52-DDE5-D01B-2E9116A438E1}"/>
              </a:ext>
            </a:extLst>
          </p:cNvPr>
          <p:cNvCxnSpPr/>
          <p:nvPr/>
        </p:nvCxnSpPr>
        <p:spPr>
          <a:xfrm>
            <a:off x="128016" y="2212140"/>
            <a:ext cx="888796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9BB102-24D7-CBE1-648E-8625EE48B873}"/>
              </a:ext>
            </a:extLst>
          </p:cNvPr>
          <p:cNvCxnSpPr/>
          <p:nvPr/>
        </p:nvCxnSpPr>
        <p:spPr>
          <a:xfrm>
            <a:off x="128016" y="3799705"/>
            <a:ext cx="888796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211366" y="2515102"/>
            <a:ext cx="46971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g) Carrier_Code(IATA) &amp; Carrier_ID(DOT) 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66" y="1533231"/>
            <a:ext cx="4505889" cy="6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66" y="3014585"/>
            <a:ext cx="4498407" cy="6559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C4FC924D-9689-63A1-755E-3F25539799D9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2-1.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각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변수별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파악</a:t>
            </a:r>
          </a:p>
        </p:txBody>
      </p:sp>
      <p:sp>
        <p:nvSpPr>
          <p:cNvPr id="7" name="Google Shape;127;p25">
            <a:extLst>
              <a:ext uri="{FF2B5EF4-FFF2-40B4-BE49-F238E27FC236}">
                <a16:creationId xmlns:a16="http://schemas.microsoft.com/office/drawing/2014/main" id="{42092030-CE54-25E4-A06D-6BA194AA5B7B}"/>
              </a:ext>
            </a:extLst>
          </p:cNvPr>
          <p:cNvSpPr txBox="1">
            <a:spLocks/>
          </p:cNvSpPr>
          <p:nvPr/>
        </p:nvSpPr>
        <p:spPr>
          <a:xfrm>
            <a:off x="211366" y="1057948"/>
            <a:ext cx="4433399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f)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Origin_State</a:t>
            </a: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&amp; </a:t>
            </a:r>
            <a:r>
              <a:rPr lang="en-US" altLang="ko-KR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Destination_State</a:t>
            </a:r>
            <a:endParaRPr lang="ko-KR" altLang="en-US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9" name="Google Shape;177;p32">
            <a:extLst>
              <a:ext uri="{FF2B5EF4-FFF2-40B4-BE49-F238E27FC236}">
                <a16:creationId xmlns:a16="http://schemas.microsoft.com/office/drawing/2014/main" id="{C495C310-40E6-650F-0760-E57C9F1FD8AD}"/>
              </a:ext>
            </a:extLst>
          </p:cNvPr>
          <p:cNvSpPr txBox="1">
            <a:spLocks/>
          </p:cNvSpPr>
          <p:nvPr/>
        </p:nvSpPr>
        <p:spPr>
          <a:xfrm>
            <a:off x="4908466" y="1214657"/>
            <a:ext cx="4024168" cy="134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미국의 주는 광범위</a:t>
            </a:r>
            <a:endParaRPr lang="en-US" altLang="ko-KR"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공항만으로 표시된 것으로 충분함</a:t>
            </a:r>
            <a:endParaRPr lang="en-US" altLang="ko-KR"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</a:t>
            </a:r>
            <a:r>
              <a:rPr lang="en-US" altLang="ko-KR" sz="1700" dirty="0" err="1">
                <a:solidFill>
                  <a:srgbClr val="000000"/>
                </a:solidFill>
                <a:highlight>
                  <a:srgbClr val="C0C0C0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Origin_State</a:t>
            </a:r>
            <a:r>
              <a:rPr lang="en-US" altLang="ko-KR" sz="1700" dirty="0">
                <a:solidFill>
                  <a:srgbClr val="000000"/>
                </a:solidFill>
                <a:highlight>
                  <a:srgbClr val="C0C0C0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en-US" altLang="ko-KR" sz="1700" dirty="0" err="1">
                <a:solidFill>
                  <a:srgbClr val="000000"/>
                </a:solidFill>
                <a:highlight>
                  <a:srgbClr val="C0C0C0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Destination_State</a:t>
            </a:r>
            <a:r>
              <a:rPr lang="en-US" altLang="ko-KR" sz="1700" dirty="0">
                <a:solidFill>
                  <a:srgbClr val="000000"/>
                </a:solidFill>
                <a:highlight>
                  <a:srgbClr val="C0C0C0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제거</a:t>
            </a:r>
            <a:endParaRPr lang="en-US" altLang="ko-KR"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0" name="Google Shape;177;p32">
            <a:extLst>
              <a:ext uri="{FF2B5EF4-FFF2-40B4-BE49-F238E27FC236}">
                <a16:creationId xmlns:a16="http://schemas.microsoft.com/office/drawing/2014/main" id="{6CBEF56C-0E22-1144-C113-B9DE39256D48}"/>
              </a:ext>
            </a:extLst>
          </p:cNvPr>
          <p:cNvSpPr txBox="1">
            <a:spLocks/>
          </p:cNvSpPr>
          <p:nvPr/>
        </p:nvSpPr>
        <p:spPr>
          <a:xfrm>
            <a:off x="4717255" y="2711902"/>
            <a:ext cx="4620768" cy="134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하나의 항공사를 두고 표현방법이 다름</a:t>
            </a:r>
            <a:r>
              <a:rPr lang="en-US" altLang="ko-KR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.  </a:t>
            </a:r>
            <a:r>
              <a:rPr lang="en-US" altLang="ko-KR" sz="1700" dirty="0" err="1">
                <a:solidFill>
                  <a:srgbClr val="000000"/>
                </a:solidFill>
                <a:highlight>
                  <a:srgbClr val="C0C0C0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Carrier_Code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의 경우 </a:t>
            </a:r>
            <a:r>
              <a:rPr lang="en-US" altLang="ko-KR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IATA 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공항 코드를 활용하여 다른 항공사라도 같은 코드를 보유할 수도 있어 고유성이 떨어짐</a:t>
            </a:r>
            <a:endParaRPr lang="en-US" altLang="ko-KR"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</a:t>
            </a:r>
            <a:r>
              <a:rPr lang="en-US" altLang="ko-KR" sz="1700" dirty="0" err="1">
                <a:solidFill>
                  <a:srgbClr val="000000"/>
                </a:solidFill>
                <a:highlight>
                  <a:srgbClr val="C0C0C0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Carrier_Code</a:t>
            </a:r>
            <a:r>
              <a:rPr lang="en-US" altLang="ko-KR" sz="1700" dirty="0">
                <a:solidFill>
                  <a:srgbClr val="000000"/>
                </a:solidFill>
                <a:highlight>
                  <a:srgbClr val="C0C0C0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(IATA</a:t>
            </a:r>
            <a:r>
              <a:rPr lang="en-US" altLang="ko-KR" sz="1700" dirty="0">
                <a:solidFill>
                  <a:srgbClr val="000000"/>
                </a:solidFill>
                <a:highlight>
                  <a:schemeClr val="lt2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)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 제거</a:t>
            </a:r>
            <a:endParaRPr lang="en-US" altLang="ko-KR"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</a:t>
            </a:r>
            <a:r>
              <a:rPr lang="en-US" altLang="ko-KR" sz="1700" dirty="0" err="1">
                <a:solidFill>
                  <a:srgbClr val="000000"/>
                </a:solidFill>
                <a:highlight>
                  <a:srgbClr val="C0C0C0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Carrier_ID</a:t>
            </a:r>
            <a:r>
              <a:rPr lang="en-US" altLang="ko-KR" sz="1700" dirty="0">
                <a:solidFill>
                  <a:srgbClr val="000000"/>
                </a:solidFill>
                <a:highlight>
                  <a:srgbClr val="C0C0C0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(DOT)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를 활용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E1E4EFD-2CA0-8A6A-E5B3-6DF5468AB0F7}"/>
              </a:ext>
            </a:extLst>
          </p:cNvPr>
          <p:cNvCxnSpPr/>
          <p:nvPr/>
        </p:nvCxnSpPr>
        <p:spPr>
          <a:xfrm>
            <a:off x="128016" y="2309676"/>
            <a:ext cx="888796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b="43826"/>
          <a:stretch/>
        </p:blipFill>
        <p:spPr>
          <a:xfrm>
            <a:off x="325100" y="1579795"/>
            <a:ext cx="4605150" cy="277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 rotWithShape="1">
          <a:blip r:embed="rId3">
            <a:alphaModFix/>
          </a:blip>
          <a:srcRect t="57112"/>
          <a:stretch/>
        </p:blipFill>
        <p:spPr>
          <a:xfrm>
            <a:off x="4930250" y="1518835"/>
            <a:ext cx="4015975" cy="18450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B6E260E5-E10C-EBAA-3F6F-8EA0D78C8BC4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2-2.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처리</a:t>
            </a:r>
          </a:p>
        </p:txBody>
      </p:sp>
      <p:sp>
        <p:nvSpPr>
          <p:cNvPr id="7" name="Google Shape;127;p25">
            <a:extLst>
              <a:ext uri="{FF2B5EF4-FFF2-40B4-BE49-F238E27FC236}">
                <a16:creationId xmlns:a16="http://schemas.microsoft.com/office/drawing/2014/main" id="{7078D658-D2D8-E88A-5B29-B6E544C447E7}"/>
              </a:ext>
            </a:extLst>
          </p:cNvPr>
          <p:cNvSpPr txBox="1">
            <a:spLocks/>
          </p:cNvSpPr>
          <p:nvPr/>
        </p:nvSpPr>
        <p:spPr>
          <a:xfrm>
            <a:off x="406824" y="1040604"/>
            <a:ext cx="4433399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ko-KR" altLang="en-US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76D62F-3000-2C04-1D81-AAEE17C91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193" y="4235168"/>
            <a:ext cx="1090032" cy="647756"/>
          </a:xfrm>
          <a:prstGeom prst="rect">
            <a:avLst/>
          </a:prstGeom>
        </p:spPr>
      </p:pic>
      <p:sp>
        <p:nvSpPr>
          <p:cNvPr id="8" name="Google Shape;177;p32">
            <a:extLst>
              <a:ext uri="{FF2B5EF4-FFF2-40B4-BE49-F238E27FC236}">
                <a16:creationId xmlns:a16="http://schemas.microsoft.com/office/drawing/2014/main" id="{3CD31B39-CDC3-B8D9-889B-C20737377343}"/>
              </a:ext>
            </a:extLst>
          </p:cNvPr>
          <p:cNvSpPr txBox="1">
            <a:spLocks/>
          </p:cNvSpPr>
          <p:nvPr/>
        </p:nvSpPr>
        <p:spPr>
          <a:xfrm>
            <a:off x="5028392" y="3406296"/>
            <a:ext cx="4115608" cy="188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ko-KR" alt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 확인 함수 생성</a:t>
            </a:r>
            <a:endParaRPr lang="en-US" altLang="ko-KR"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ko-KR" alt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 확인</a:t>
            </a:r>
            <a:endParaRPr lang="en-US" altLang="ko-KR"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</a:t>
            </a:r>
            <a:r>
              <a:rPr lang="en-US" altLang="ko-KR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Delay,</a:t>
            </a:r>
            <a:r>
              <a:rPr lang="ko-KR" altLang="en-US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700" dirty="0" err="1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Estimated_Arrival_Time</a:t>
            </a:r>
            <a:r>
              <a:rPr lang="en-US" altLang="ko-KR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    </a:t>
            </a:r>
            <a:r>
              <a:rPr lang="en-US" altLang="ko-KR" sz="1700" dirty="0" err="1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Estimated_Departure_Time</a:t>
            </a:r>
            <a:r>
              <a:rPr lang="en-US" altLang="ko-KR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   </a:t>
            </a:r>
            <a:r>
              <a:rPr lang="en-US" altLang="ko-KR" sz="17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Carrier_ID</a:t>
            </a: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, Airline 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칼럼 </a:t>
            </a:r>
            <a:r>
              <a:rPr lang="ko-KR" altLang="en-US" sz="17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존재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406825" y="1072500"/>
            <a:ext cx="8149200" cy="4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2065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alt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a) </a:t>
            </a: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Estimated_Departure_Time(EDT) &amp; Estimated_Arrival_Time(EAT)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비행시간= Estimated_Arrival_Time-Estimated_Departure_Time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시간계산을 위해 HH:MM형식을 분으로 변경(하루=24시간*60분=1440분)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(도착시간-출발시간)&lt;0일 수 있다.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보정방법: 1440-출발시간+도착시간=1440+(도착시간-출발시간)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15시 출발해서 9시도착: 1440-15*60+9*60=1080분 소요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비행시간은 출발공항과 도착공항사이 거리에 비례할 것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출발시간과 도착시간 중 하나만 알면 거리를 통해 유추가능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 sz="2000" dirty="0">
                <a:latin typeface="이화체" panose="02000300000000000000" pitchFamily="2" charset="-127"/>
                <a:ea typeface="이화체" panose="02000300000000000000" pitchFamily="2" charset="-127"/>
              </a:rPr>
            </a:br>
            <a:endParaRPr sz="2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B5C62138-13E8-D9CF-879A-DA775F9AB37D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2-2.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처리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80" y="1649014"/>
            <a:ext cx="7146940" cy="291079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9"/>
          <p:cNvSpPr txBox="1">
            <a:spLocks noGrp="1"/>
          </p:cNvSpPr>
          <p:nvPr>
            <p:ph type="body" idx="1"/>
          </p:nvPr>
        </p:nvSpPr>
        <p:spPr>
          <a:xfrm>
            <a:off x="408078" y="1096879"/>
            <a:ext cx="800851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17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Estimated_Departure_Time(EDT) &amp; Estimated_Arrival_Time(EAT)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0" indent="-2555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endParaRPr sz="2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 sz="2000" dirty="0">
                <a:latin typeface="이화체" panose="02000300000000000000" pitchFamily="2" charset="-127"/>
                <a:ea typeface="이화체" panose="02000300000000000000" pitchFamily="2" charset="-127"/>
              </a:rPr>
            </a:br>
            <a:endParaRPr sz="2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863C9B0C-99CF-0E1C-C8BD-F22AAE6E0328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2-2.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처리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ctrTitle"/>
          </p:nvPr>
        </p:nvSpPr>
        <p:spPr>
          <a:xfrm>
            <a:off x="330555" y="1697705"/>
            <a:ext cx="6752400" cy="174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ko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Intro</a:t>
            </a:r>
            <a:endParaRPr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8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              1. 대회소개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              2. 준지도학습 개념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6479210" y="1760022"/>
            <a:ext cx="2957821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비행시간 칼럼 추가</a:t>
            </a:r>
            <a:endParaRPr lang="en-US" altLang="ko"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Flying_Time 생성 함수 </a:t>
            </a:r>
            <a:endParaRPr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C8A821BB-EA77-CD9E-BFEE-76B59A2D00D5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2-2.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처리</a:t>
            </a:r>
          </a:p>
        </p:txBody>
      </p:sp>
      <p:sp>
        <p:nvSpPr>
          <p:cNvPr id="7" name="Google Shape;237;p39">
            <a:extLst>
              <a:ext uri="{FF2B5EF4-FFF2-40B4-BE49-F238E27FC236}">
                <a16:creationId xmlns:a16="http://schemas.microsoft.com/office/drawing/2014/main" id="{64DA4AA3-9C43-C737-96CF-34658AF5BEF8}"/>
              </a:ext>
            </a:extLst>
          </p:cNvPr>
          <p:cNvSpPr txBox="1">
            <a:spLocks/>
          </p:cNvSpPr>
          <p:nvPr/>
        </p:nvSpPr>
        <p:spPr>
          <a:xfrm>
            <a:off x="408078" y="1096879"/>
            <a:ext cx="800851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1787">
              <a:spcBef>
                <a:spcPts val="0"/>
              </a:spcBef>
              <a:buSzPct val="100000"/>
              <a:buFont typeface="Arial"/>
              <a:buAutoNum type="alphaLcParenR"/>
            </a:pPr>
            <a:r>
              <a:rPr lang="en-US" altLang="ko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Estimated_Departure_Time</a:t>
            </a:r>
            <a:r>
              <a:rPr lang="en-US" alt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(EDT) &amp; </a:t>
            </a:r>
            <a:r>
              <a:rPr lang="en-US" altLang="ko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Estimated_Arrival_Time</a:t>
            </a:r>
            <a:r>
              <a:rPr lang="en-US" alt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(EAT)</a:t>
            </a:r>
            <a:endParaRPr lang="en-US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917656-319E-C2E3-74FB-17869C63E776}"/>
              </a:ext>
            </a:extLst>
          </p:cNvPr>
          <p:cNvGrpSpPr/>
          <p:nvPr/>
        </p:nvGrpSpPr>
        <p:grpSpPr>
          <a:xfrm>
            <a:off x="589783" y="1545806"/>
            <a:ext cx="6078645" cy="3458993"/>
            <a:chOff x="589784" y="1545807"/>
            <a:chExt cx="5889426" cy="2952476"/>
          </a:xfrm>
        </p:grpSpPr>
        <p:pic>
          <p:nvPicPr>
            <p:cNvPr id="243" name="Google Shape;243;p40"/>
            <p:cNvPicPr preferRelativeResize="0"/>
            <p:nvPr/>
          </p:nvPicPr>
          <p:blipFill rotWithShape="1">
            <a:blip r:embed="rId3">
              <a:alphaModFix/>
            </a:blip>
            <a:srcRect b="34005"/>
            <a:stretch/>
          </p:blipFill>
          <p:spPr>
            <a:xfrm>
              <a:off x="589785" y="1545807"/>
              <a:ext cx="5889425" cy="22827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Google Shape;243;p40">
              <a:extLst>
                <a:ext uri="{FF2B5EF4-FFF2-40B4-BE49-F238E27FC236}">
                  <a16:creationId xmlns:a16="http://schemas.microsoft.com/office/drawing/2014/main" id="{03326B1B-8A04-9DB6-291E-BB00BF0F821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80639"/>
            <a:stretch/>
          </p:blipFill>
          <p:spPr>
            <a:xfrm>
              <a:off x="589784" y="3828585"/>
              <a:ext cx="5889425" cy="6696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D5096688-9702-592D-345A-9318E31F0B16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2-2.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처리</a:t>
            </a:r>
          </a:p>
        </p:txBody>
      </p:sp>
      <p:sp>
        <p:nvSpPr>
          <p:cNvPr id="7" name="Google Shape;237;p39">
            <a:extLst>
              <a:ext uri="{FF2B5EF4-FFF2-40B4-BE49-F238E27FC236}">
                <a16:creationId xmlns:a16="http://schemas.microsoft.com/office/drawing/2014/main" id="{A2D20345-4B27-97B6-3CAF-AE4114C84532}"/>
              </a:ext>
            </a:extLst>
          </p:cNvPr>
          <p:cNvSpPr txBox="1">
            <a:spLocks/>
          </p:cNvSpPr>
          <p:nvPr/>
        </p:nvSpPr>
        <p:spPr>
          <a:xfrm>
            <a:off x="408078" y="1096879"/>
            <a:ext cx="800851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1787">
              <a:spcBef>
                <a:spcPts val="0"/>
              </a:spcBef>
              <a:buSzPct val="100000"/>
              <a:buFont typeface="Arial"/>
              <a:buAutoNum type="alphaLcParenR"/>
            </a:pPr>
            <a:r>
              <a:rPr lang="en-US" altLang="ko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Estimated_Departure_Time</a:t>
            </a:r>
            <a:r>
              <a:rPr lang="en-US" alt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(EDT) &amp; </a:t>
            </a:r>
            <a:r>
              <a:rPr lang="en-US" altLang="ko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Estimated_Arrival_Time</a:t>
            </a:r>
            <a:r>
              <a:rPr lang="en-US" alt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(EAT)</a:t>
            </a:r>
            <a:endParaRPr lang="en-US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E33ED8-C19F-E3FD-2E7C-02FEFB408B9A}"/>
              </a:ext>
            </a:extLst>
          </p:cNvPr>
          <p:cNvGrpSpPr/>
          <p:nvPr/>
        </p:nvGrpSpPr>
        <p:grpSpPr>
          <a:xfrm>
            <a:off x="644710" y="1583000"/>
            <a:ext cx="5867602" cy="3421800"/>
            <a:chOff x="644710" y="1583000"/>
            <a:chExt cx="4927034" cy="2852928"/>
          </a:xfrm>
        </p:grpSpPr>
        <p:pic>
          <p:nvPicPr>
            <p:cNvPr id="251" name="Google Shape;251;p41"/>
            <p:cNvPicPr preferRelativeResize="0"/>
            <p:nvPr/>
          </p:nvPicPr>
          <p:blipFill rotWithShape="1">
            <a:blip r:embed="rId3">
              <a:alphaModFix/>
            </a:blip>
            <a:srcRect b="35243"/>
            <a:stretch/>
          </p:blipFill>
          <p:spPr>
            <a:xfrm>
              <a:off x="644710" y="1583000"/>
              <a:ext cx="4927034" cy="2215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Google Shape;251;p41">
              <a:extLst>
                <a:ext uri="{FF2B5EF4-FFF2-40B4-BE49-F238E27FC236}">
                  <a16:creationId xmlns:a16="http://schemas.microsoft.com/office/drawing/2014/main" id="{E041BE6D-B0B3-0831-5296-C4744F2E7B7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81382"/>
            <a:stretch/>
          </p:blipFill>
          <p:spPr>
            <a:xfrm>
              <a:off x="644710" y="3798849"/>
              <a:ext cx="4927034" cy="6370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10" y="1641511"/>
            <a:ext cx="7262153" cy="32230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6A3CC133-4BD8-C85D-0497-53DB8C58EA03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2-2.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처리</a:t>
            </a:r>
          </a:p>
        </p:txBody>
      </p:sp>
      <p:sp>
        <p:nvSpPr>
          <p:cNvPr id="7" name="Google Shape;237;p39">
            <a:extLst>
              <a:ext uri="{FF2B5EF4-FFF2-40B4-BE49-F238E27FC236}">
                <a16:creationId xmlns:a16="http://schemas.microsoft.com/office/drawing/2014/main" id="{752063DA-8082-DBA7-66A3-BD8E45F6EEF2}"/>
              </a:ext>
            </a:extLst>
          </p:cNvPr>
          <p:cNvSpPr txBox="1">
            <a:spLocks/>
          </p:cNvSpPr>
          <p:nvPr/>
        </p:nvSpPr>
        <p:spPr>
          <a:xfrm>
            <a:off x="408078" y="1096879"/>
            <a:ext cx="800851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1787">
              <a:spcBef>
                <a:spcPts val="0"/>
              </a:spcBef>
              <a:buSzPct val="100000"/>
              <a:buFont typeface="Arial"/>
              <a:buAutoNum type="alphaLcParenR"/>
            </a:pPr>
            <a:r>
              <a:rPr lang="en-US" altLang="ko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Estimated_Departure_Time</a:t>
            </a:r>
            <a:r>
              <a:rPr lang="en-US" alt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(EDT) &amp; </a:t>
            </a:r>
            <a:r>
              <a:rPr lang="en-US" altLang="ko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Estimated_Arrival_Time</a:t>
            </a:r>
            <a:r>
              <a:rPr lang="en-US" alt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(EAT)</a:t>
            </a:r>
            <a:endParaRPr lang="en-US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406825" y="1072500"/>
            <a:ext cx="8149200" cy="4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b) Airline&amp; Carrier_ID(DOT)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Airline과 Carrier_ID(DOT)는 일대일대응이라는 것을 알 수 있음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Airline을 활용하여 Carrier_ID(DOT)를 채운다.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24" y="2384100"/>
            <a:ext cx="6481655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DA9007E6-CA1C-EAAE-1E5D-0FB82167740A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2-2.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처리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body" idx="1"/>
          </p:nvPr>
        </p:nvSpPr>
        <p:spPr>
          <a:xfrm>
            <a:off x="406825" y="965060"/>
            <a:ext cx="8149200" cy="4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b) Airline&amp; Carrier_ID(DOT)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86" y="1431910"/>
            <a:ext cx="4135413" cy="36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4"/>
          <p:cNvSpPr txBox="1">
            <a:spLocks noGrp="1"/>
          </p:cNvSpPr>
          <p:nvPr>
            <p:ph type="body" idx="1"/>
          </p:nvPr>
        </p:nvSpPr>
        <p:spPr>
          <a:xfrm>
            <a:off x="4601760" y="1519800"/>
            <a:ext cx="4317068" cy="21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Airline과 Carrier_ID(DOT)연결</a:t>
            </a:r>
            <a:endParaRPr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Train의 Carrier_ID(DOT) 결측치 확인 후, 결측치 데이터 삭제</a:t>
            </a:r>
            <a:endParaRPr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Test의 Carrier_ID(DOT)는 </a:t>
            </a:r>
            <a:endParaRPr lang="en-US" altLang="ko"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alt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     </a:t>
            </a:r>
            <a: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결측치 데이터에</a:t>
            </a:r>
            <a:r>
              <a:rPr lang="en-US" alt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최빈값 삽입</a:t>
            </a:r>
            <a:endParaRPr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ko" sz="1700" dirty="0">
                <a:solidFill>
                  <a:srgbClr val="000000"/>
                </a:solidFill>
                <a:highlight>
                  <a:srgbClr val="FFFFF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Airline변수 삭제 </a:t>
            </a:r>
            <a:endParaRPr sz="1700" dirty="0">
              <a:solidFill>
                <a:srgbClr val="000000"/>
              </a:solidFill>
              <a:highlight>
                <a:srgbClr val="FFFFFF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4AB9431B-9E84-4861-3D1A-2C1FE017A019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2-2.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처리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>
            <a:spLocks noGrp="1"/>
          </p:cNvSpPr>
          <p:nvPr>
            <p:ph type="body" idx="1"/>
          </p:nvPr>
        </p:nvSpPr>
        <p:spPr>
          <a:xfrm>
            <a:off x="406825" y="1021566"/>
            <a:ext cx="3139140" cy="44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결측치 확인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l="2286" t="1362" b="43713"/>
          <a:stretch/>
        </p:blipFill>
        <p:spPr>
          <a:xfrm>
            <a:off x="406825" y="1579909"/>
            <a:ext cx="3659500" cy="23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 rotWithShape="1">
          <a:blip r:embed="rId3">
            <a:alphaModFix/>
          </a:blip>
          <a:srcRect l="2286" t="56799"/>
          <a:stretch/>
        </p:blipFill>
        <p:spPr>
          <a:xfrm>
            <a:off x="4417723" y="1542275"/>
            <a:ext cx="4142700" cy="20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 txBox="1"/>
          <p:nvPr/>
        </p:nvSpPr>
        <p:spPr>
          <a:xfrm>
            <a:off x="406825" y="4004280"/>
            <a:ext cx="67830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→ Estimated_Arrival_Time에</a:t>
            </a:r>
            <a:br>
              <a:rPr lang="ko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   여전히 데이터 결측값 존재</a:t>
            </a:r>
            <a:endParaRPr sz="1700" dirty="0">
              <a:solidFill>
                <a:srgbClr val="171616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4417723" y="4004280"/>
            <a:ext cx="67830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→ Estimated_Arrival_Time에</a:t>
            </a:r>
            <a:br>
              <a:rPr lang="ko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</a:br>
            <a:r>
              <a:rPr lang="ko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   여전히 데이터 결측값 존재</a:t>
            </a:r>
            <a:endParaRPr sz="1700" dirty="0">
              <a:solidFill>
                <a:srgbClr val="171616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11762263-E7CE-2A98-01C6-7255BA1FA48E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2-2.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처리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6"/>
          <p:cNvPicPr preferRelativeResize="0"/>
          <p:nvPr/>
        </p:nvPicPr>
        <p:blipFill rotWithShape="1">
          <a:blip r:embed="rId3">
            <a:alphaModFix/>
          </a:blip>
          <a:srcRect b="58073"/>
          <a:stretch/>
        </p:blipFill>
        <p:spPr>
          <a:xfrm>
            <a:off x="406825" y="1667268"/>
            <a:ext cx="4067175" cy="7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6"/>
          <p:cNvPicPr preferRelativeResize="0"/>
          <p:nvPr/>
        </p:nvPicPr>
        <p:blipFill rotWithShape="1">
          <a:blip r:embed="rId3">
            <a:alphaModFix/>
          </a:blip>
          <a:srcRect t="47025"/>
          <a:stretch/>
        </p:blipFill>
        <p:spPr>
          <a:xfrm>
            <a:off x="468975" y="2977918"/>
            <a:ext cx="4067175" cy="9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6E148694-4A84-ADC6-3CD9-42E983AB7352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2-2. </a:t>
            </a:r>
            <a:r>
              <a:rPr lang="ko-KR" altLang="en-US" sz="3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결측치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처리</a:t>
            </a:r>
          </a:p>
        </p:txBody>
      </p:sp>
      <p:sp>
        <p:nvSpPr>
          <p:cNvPr id="7" name="Google Shape;280;p45">
            <a:extLst>
              <a:ext uri="{FF2B5EF4-FFF2-40B4-BE49-F238E27FC236}">
                <a16:creationId xmlns:a16="http://schemas.microsoft.com/office/drawing/2014/main" id="{B3DAC78E-337F-A5A7-4D85-B416FA10BF52}"/>
              </a:ext>
            </a:extLst>
          </p:cNvPr>
          <p:cNvSpPr txBox="1">
            <a:spLocks/>
          </p:cNvSpPr>
          <p:nvPr/>
        </p:nvSpPr>
        <p:spPr>
          <a:xfrm>
            <a:off x="406825" y="1021566"/>
            <a:ext cx="3139140" cy="44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ko-KR" altLang="en-US" sz="2000" b="1">
                <a:latin typeface="이화체" panose="02000300000000000000" pitchFamily="2" charset="-127"/>
                <a:ea typeface="이화체" panose="02000300000000000000" pitchFamily="2" charset="-127"/>
              </a:rPr>
              <a:t>결측치 확인</a:t>
            </a:r>
            <a:endParaRPr lang="ko-KR" altLang="en-US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8" name="Google Shape;283;p45">
            <a:extLst>
              <a:ext uri="{FF2B5EF4-FFF2-40B4-BE49-F238E27FC236}">
                <a16:creationId xmlns:a16="http://schemas.microsoft.com/office/drawing/2014/main" id="{0FB114BF-DFDA-B589-0A08-28461B4026CA}"/>
              </a:ext>
            </a:extLst>
          </p:cNvPr>
          <p:cNvSpPr txBox="1"/>
          <p:nvPr/>
        </p:nvSpPr>
        <p:spPr>
          <a:xfrm>
            <a:off x="4670002" y="1501930"/>
            <a:ext cx="4067173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→</a:t>
            </a:r>
            <a:r>
              <a:rPr lang="en-US" altLang="ko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Train</a:t>
            </a:r>
            <a:r>
              <a:rPr lang="ko-KR" altLang="en-US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:</a:t>
            </a:r>
            <a:r>
              <a:rPr lang="ko-KR" altLang="en-US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700" dirty="0" err="1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Estimated_Arrival_Time</a:t>
            </a:r>
            <a:r>
              <a:rPr lang="en-US" altLang="ko-KR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               </a:t>
            </a:r>
            <a:r>
              <a:rPr lang="ko-KR" altLang="en-US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결측 데이터 제거</a:t>
            </a:r>
            <a:endParaRPr sz="1700" dirty="0">
              <a:solidFill>
                <a:srgbClr val="171616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9" name="Google Shape;283;p45">
            <a:extLst>
              <a:ext uri="{FF2B5EF4-FFF2-40B4-BE49-F238E27FC236}">
                <a16:creationId xmlns:a16="http://schemas.microsoft.com/office/drawing/2014/main" id="{C3CE3BAC-BC6B-4400-3116-61BCAE3BF296}"/>
              </a:ext>
            </a:extLst>
          </p:cNvPr>
          <p:cNvSpPr txBox="1"/>
          <p:nvPr/>
        </p:nvSpPr>
        <p:spPr>
          <a:xfrm>
            <a:off x="4670002" y="2977718"/>
            <a:ext cx="4067175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→</a:t>
            </a:r>
            <a:r>
              <a:rPr lang="en-US" altLang="ko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Test</a:t>
            </a:r>
            <a:r>
              <a:rPr lang="ko-KR" altLang="en-US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:</a:t>
            </a:r>
            <a:r>
              <a:rPr lang="ko-KR" altLang="en-US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700" dirty="0" err="1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Estimated_Arrival_Time</a:t>
            </a:r>
            <a:r>
              <a:rPr lang="en-US" altLang="ko-KR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             </a:t>
            </a:r>
            <a:r>
              <a:rPr lang="ko-KR" altLang="en-US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결측 데이터 </a:t>
            </a:r>
            <a:r>
              <a:rPr lang="ko-KR" altLang="en-US" sz="1700" dirty="0" err="1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최빈값으로</a:t>
            </a:r>
            <a:r>
              <a:rPr lang="ko-KR" altLang="en-US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대체</a:t>
            </a:r>
            <a:endParaRPr sz="1700" dirty="0">
              <a:solidFill>
                <a:srgbClr val="171616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406825" y="1063796"/>
            <a:ext cx="6846900" cy="3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Train.info() , Test.info()로 결측치 처리 후 변수 형태 확인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300" name="Google Shape;300;p47"/>
          <p:cNvPicPr preferRelativeResize="0"/>
          <p:nvPr/>
        </p:nvPicPr>
        <p:blipFill rotWithShape="1">
          <a:blip r:embed="rId3">
            <a:alphaModFix/>
          </a:blip>
          <a:srcRect b="48183"/>
          <a:stretch/>
        </p:blipFill>
        <p:spPr>
          <a:xfrm>
            <a:off x="497638" y="1534778"/>
            <a:ext cx="3179199" cy="266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7"/>
          <p:cNvPicPr preferRelativeResize="0"/>
          <p:nvPr/>
        </p:nvPicPr>
        <p:blipFill rotWithShape="1">
          <a:blip r:embed="rId3">
            <a:alphaModFix/>
          </a:blip>
          <a:srcRect t="51646"/>
          <a:stretch/>
        </p:blipFill>
        <p:spPr>
          <a:xfrm>
            <a:off x="4032363" y="1534778"/>
            <a:ext cx="3253100" cy="25449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497638" y="4229996"/>
            <a:ext cx="67830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71616"/>
                </a:solidFill>
                <a:highlight>
                  <a:schemeClr val="lt2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데이터형이 전부 다른 것을 확인</a:t>
            </a:r>
            <a:endParaRPr sz="1700" dirty="0">
              <a:solidFill>
                <a:srgbClr val="171616"/>
              </a:solidFill>
              <a:highlight>
                <a:schemeClr val="lt2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6D89AA02-E8B6-1AE0-722F-A8D439E770C1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2-3.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변수 형태 확인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body" idx="1"/>
          </p:nvPr>
        </p:nvSpPr>
        <p:spPr>
          <a:xfrm>
            <a:off x="468350" y="948175"/>
            <a:ext cx="373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데이터형 변형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85412"/>
          <a:stretch/>
        </p:blipFill>
        <p:spPr>
          <a:xfrm>
            <a:off x="406825" y="1429700"/>
            <a:ext cx="5919750" cy="75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8"/>
          <p:cNvPicPr preferRelativeResize="0"/>
          <p:nvPr/>
        </p:nvPicPr>
        <p:blipFill rotWithShape="1">
          <a:blip r:embed="rId3">
            <a:alphaModFix/>
          </a:blip>
          <a:srcRect t="15409" r="53995" b="41390"/>
          <a:stretch/>
        </p:blipFill>
        <p:spPr>
          <a:xfrm>
            <a:off x="544325" y="2303525"/>
            <a:ext cx="2723350" cy="22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8"/>
          <p:cNvPicPr preferRelativeResize="0"/>
          <p:nvPr/>
        </p:nvPicPr>
        <p:blipFill rotWithShape="1">
          <a:blip r:embed="rId3">
            <a:alphaModFix/>
          </a:blip>
          <a:srcRect t="58610" r="53995"/>
          <a:stretch/>
        </p:blipFill>
        <p:spPr>
          <a:xfrm>
            <a:off x="3468275" y="2303525"/>
            <a:ext cx="2723350" cy="212887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8"/>
          <p:cNvSpPr txBox="1"/>
          <p:nvPr/>
        </p:nvSpPr>
        <p:spPr>
          <a:xfrm>
            <a:off x="544325" y="4460784"/>
            <a:ext cx="67830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71616"/>
                </a:solidFill>
                <a:highlight>
                  <a:schemeClr val="lt2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일부 칼럼 int형태로 변형 완료</a:t>
            </a:r>
            <a:endParaRPr sz="1700" dirty="0">
              <a:solidFill>
                <a:srgbClr val="171616"/>
              </a:solidFill>
              <a:highlight>
                <a:schemeClr val="lt2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40EACA53-3B44-D679-6A22-F97140CABE52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2-3.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변수 형태 확인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>
            <a:spLocks noGrp="1"/>
          </p:cNvSpPr>
          <p:nvPr>
            <p:ph type="body" idx="1"/>
          </p:nvPr>
        </p:nvSpPr>
        <p:spPr>
          <a:xfrm>
            <a:off x="507725" y="4188958"/>
            <a:ext cx="5863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highlight>
                  <a:schemeClr val="lt2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일부데이터에 이상치가 있는 것을 확인할 수 있음</a:t>
            </a:r>
            <a:endParaRPr sz="1700" dirty="0">
              <a:highlight>
                <a:schemeClr val="lt2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319" name="Google Shape;3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25" y="1636596"/>
            <a:ext cx="6165849" cy="24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9"/>
          <p:cNvSpPr txBox="1">
            <a:spLocks noGrp="1"/>
          </p:cNvSpPr>
          <p:nvPr>
            <p:ph type="body" idx="1"/>
          </p:nvPr>
        </p:nvSpPr>
        <p:spPr>
          <a:xfrm>
            <a:off x="406825" y="1094479"/>
            <a:ext cx="373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수치형 데이터 확인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D664EFC5-1B56-A53B-ADCD-3268DB24D365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2-3.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변수 형태 확인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582900" y="3050600"/>
            <a:ext cx="8561100" cy="19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ko" sz="2000" dirty="0">
                <a:latin typeface="이화체" panose="02000300000000000000" pitchFamily="2" charset="-127"/>
                <a:ea typeface="이화체" panose="02000300000000000000" pitchFamily="2" charset="-127"/>
              </a:rPr>
              <a:t>항공편 운항 관련 정보를 활용하여 </a:t>
            </a:r>
            <a:r>
              <a:rPr lang="ko" sz="2000" b="1" dirty="0">
                <a:solidFill>
                  <a:schemeClr val="dk1"/>
                </a:solidFill>
                <a:highlight>
                  <a:srgbClr val="FFF2CC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항공편 지연여부 예측</a:t>
            </a:r>
            <a:r>
              <a:rPr lang="ko" sz="2000" dirty="0">
                <a:latin typeface="이화체" panose="02000300000000000000" pitchFamily="2" charset="-127"/>
                <a:ea typeface="이화체" panose="02000300000000000000" pitchFamily="2" charset="-127"/>
              </a:rPr>
              <a:t> 모델 개발</a:t>
            </a:r>
            <a:endParaRPr sz="2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34290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ko" sz="2000" dirty="0">
                <a:latin typeface="이화체" panose="02000300000000000000" pitchFamily="2" charset="-127"/>
                <a:ea typeface="이화체" panose="02000300000000000000" pitchFamily="2" charset="-127"/>
              </a:rPr>
              <a:t>제공되는 데이터는 예측값(y)의 레이블이 없는 경우가 많음</a:t>
            </a:r>
            <a:endParaRPr sz="2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34290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000" dirty="0">
                <a:latin typeface="이화체" panose="02000300000000000000" pitchFamily="2" charset="-127"/>
                <a:ea typeface="이화체" panose="02000300000000000000" pitchFamily="2" charset="-127"/>
              </a:rPr>
              <a:t>→ </a:t>
            </a:r>
            <a:r>
              <a:rPr lang="ko" sz="2000" u="sng" dirty="0">
                <a:latin typeface="이화체" panose="02000300000000000000" pitchFamily="2" charset="-127"/>
                <a:ea typeface="이화체" panose="02000300000000000000" pitchFamily="2" charset="-127"/>
              </a:rPr>
              <a:t>준지도학습</a:t>
            </a:r>
            <a:r>
              <a:rPr lang="ko" sz="2000" dirty="0">
                <a:latin typeface="이화체" panose="02000300000000000000" pitchFamily="2" charset="-127"/>
                <a:ea typeface="이화체" panose="02000300000000000000" pitchFamily="2" charset="-127"/>
              </a:rPr>
              <a:t> 활용 </a:t>
            </a:r>
            <a:endParaRPr sz="2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7780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00" y="1302175"/>
            <a:ext cx="7949999" cy="1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1. 대회소개 </a:t>
            </a:r>
            <a:endParaRPr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>
            <a:spLocks noGrp="1"/>
          </p:cNvSpPr>
          <p:nvPr>
            <p:ph type="body" idx="1"/>
          </p:nvPr>
        </p:nvSpPr>
        <p:spPr>
          <a:xfrm>
            <a:off x="4810079" y="1825938"/>
            <a:ext cx="3773089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→ IQR을 활용하여 이상치 제거 진행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335" name="Google Shape;3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25" y="1094266"/>
            <a:ext cx="4287095" cy="37459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8D6AA8E1-8C97-C710-AD2A-E5EC31C587F6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2-4.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이상치 처리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>
            <a:spLocks noGrp="1"/>
          </p:cNvSpPr>
          <p:nvPr>
            <p:ph type="body" idx="1"/>
          </p:nvPr>
        </p:nvSpPr>
        <p:spPr>
          <a:xfrm>
            <a:off x="5401056" y="1571924"/>
            <a:ext cx="3742944" cy="26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32594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88"/>
              <a:buFontTx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대부분 </a:t>
            </a:r>
            <a:r>
              <a:rPr lang="ko" sz="1700" b="1" dirty="0">
                <a:latin typeface="이화체" panose="02000300000000000000" pitchFamily="2" charset="-127"/>
                <a:ea typeface="이화체" panose="02000300000000000000" pitchFamily="2" charset="-127"/>
              </a:rPr>
              <a:t>범주형 변수들이 </a:t>
            </a:r>
            <a:endParaRPr lang="en-US" altLang="ko" sz="17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46844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88"/>
              <a:buNone/>
            </a:pPr>
            <a:r>
              <a:rPr lang="en-US" altLang="ko" sz="1700" b="1" dirty="0">
                <a:latin typeface="이화체" panose="02000300000000000000" pitchFamily="2" charset="-127"/>
                <a:ea typeface="이화체" panose="02000300000000000000" pitchFamily="2" charset="-127"/>
              </a:rPr>
              <a:t>     </a:t>
            </a:r>
            <a:r>
              <a:rPr lang="ko" sz="1700" b="1" dirty="0">
                <a:latin typeface="이화체" panose="02000300000000000000" pitchFamily="2" charset="-127"/>
                <a:ea typeface="이화체" panose="02000300000000000000" pitchFamily="2" charset="-127"/>
              </a:rPr>
              <a:t>수치형으로 처리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되어 있음</a:t>
            </a:r>
            <a:endParaRPr lang="en-US" altLang="ko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32594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88"/>
              <a:buFontTx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추가적으로 변환이 필요한 변수들에 대해 </a:t>
            </a:r>
            <a:r>
              <a:rPr lang="ko" sz="1700" b="1" dirty="0">
                <a:latin typeface="이화체" panose="02000300000000000000" pitchFamily="2" charset="-127"/>
                <a:ea typeface="이화체" panose="02000300000000000000" pitchFamily="2" charset="-127"/>
              </a:rPr>
              <a:t>Label Encoding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을 진행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→ Delayed=0</a:t>
            </a: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Not_Delayed=1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327" name="Google Shape;3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24" y="1571924"/>
            <a:ext cx="5128343" cy="291473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0"/>
          <p:cNvSpPr txBox="1">
            <a:spLocks noGrp="1"/>
          </p:cNvSpPr>
          <p:nvPr>
            <p:ph type="body" idx="1"/>
          </p:nvPr>
        </p:nvSpPr>
        <p:spPr>
          <a:xfrm>
            <a:off x="406825" y="1057903"/>
            <a:ext cx="373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범주형 데이터 확인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5ABBFF34-F4F7-F61C-1EBC-9B643186EEE0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2-5.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범주형 변수 </a:t>
            </a: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Encoding</a:t>
            </a:r>
            <a:endParaRPr lang="ko-KR" altLang="en-US"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27">
            <a:extLst>
              <a:ext uri="{FF2B5EF4-FFF2-40B4-BE49-F238E27FC236}">
                <a16:creationId xmlns:a16="http://schemas.microsoft.com/office/drawing/2014/main" id="{B0E87C62-FB78-3BF2-18F8-1AA16E331BB8}"/>
              </a:ext>
            </a:extLst>
          </p:cNvPr>
          <p:cNvSpPr txBox="1">
            <a:spLocks/>
          </p:cNvSpPr>
          <p:nvPr/>
        </p:nvSpPr>
        <p:spPr>
          <a:xfrm>
            <a:off x="318363" y="2189925"/>
            <a:ext cx="6752475" cy="76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46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III.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준지도학습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>
            <a:spLocks noGrp="1"/>
          </p:cNvSpPr>
          <p:nvPr>
            <p:ph type="body" idx="1"/>
          </p:nvPr>
        </p:nvSpPr>
        <p:spPr>
          <a:xfrm>
            <a:off x="586850" y="1072500"/>
            <a:ext cx="85572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 sz="1900"/>
            </a:br>
            <a:endParaRPr sz="19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47" name="Google Shape;347;p53"/>
          <p:cNvSpPr txBox="1">
            <a:spLocks noGrp="1"/>
          </p:cNvSpPr>
          <p:nvPr>
            <p:ph type="body" idx="1"/>
          </p:nvPr>
        </p:nvSpPr>
        <p:spPr>
          <a:xfrm>
            <a:off x="406825" y="1072500"/>
            <a:ext cx="5948062" cy="3706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457200" lvl="0" indent="-34957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ko" sz="2200" b="1" dirty="0">
                <a:latin typeface="이화체" panose="02000300000000000000" pitchFamily="2" charset="-127"/>
                <a:ea typeface="이화체" panose="02000300000000000000" pitchFamily="2" charset="-127"/>
              </a:rPr>
              <a:t>데이터 분리</a:t>
            </a:r>
            <a:endParaRPr sz="22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4957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" sz="1800" dirty="0">
                <a:latin typeface="이화체" panose="02000300000000000000" pitchFamily="2" charset="-127"/>
                <a:ea typeface="이화체" panose="02000300000000000000" pitchFamily="2" charset="-127"/>
              </a:rPr>
              <a:t>레이블이 있는 데이터와 없는 데이터 분리</a:t>
            </a:r>
            <a:endParaRPr sz="18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4957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" sz="1800" dirty="0">
                <a:latin typeface="이화체" panose="02000300000000000000" pitchFamily="2" charset="-127"/>
                <a:ea typeface="이화체" panose="02000300000000000000" pitchFamily="2" charset="-127"/>
              </a:rPr>
              <a:t>X,y 분리</a:t>
            </a:r>
            <a:endParaRPr sz="18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58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07629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ko" sz="2200" b="1" dirty="0">
                <a:latin typeface="이화체" panose="02000300000000000000" pitchFamily="2" charset="-127"/>
                <a:ea typeface="이화체" panose="02000300000000000000" pitchFamily="2" charset="-127"/>
              </a:rPr>
              <a:t>2) </a:t>
            </a:r>
            <a:r>
              <a:rPr lang="ko" sz="2200" b="1" dirty="0">
                <a:latin typeface="이화체" panose="02000300000000000000" pitchFamily="2" charset="-127"/>
                <a:ea typeface="이화체" panose="02000300000000000000" pitchFamily="2" charset="-127"/>
              </a:rPr>
              <a:t>Base Model 모델링</a:t>
            </a:r>
            <a:endParaRPr sz="22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4957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" sz="1800" dirty="0">
                <a:latin typeface="이화체" panose="02000300000000000000" pitchFamily="2" charset="-127"/>
                <a:ea typeface="이화체" panose="02000300000000000000" pitchFamily="2" charset="-127"/>
              </a:rPr>
              <a:t>의사 라벨링을 위한 기본 분류기인 Base Model 모델링</a:t>
            </a:r>
            <a:endParaRPr sz="18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4957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" sz="1800" dirty="0">
                <a:latin typeface="이화체" panose="02000300000000000000" pitchFamily="2" charset="-127"/>
                <a:ea typeface="이화체" panose="02000300000000000000" pitchFamily="2" charset="-127"/>
              </a:rPr>
              <a:t>라벨이 있는 데이터만 가지고 수행</a:t>
            </a:r>
            <a:endParaRPr sz="18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4957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" sz="1800" dirty="0">
                <a:latin typeface="이화체" panose="02000300000000000000" pitchFamily="2" charset="-127"/>
                <a:ea typeface="이화체" panose="02000300000000000000" pitchFamily="2" charset="-127"/>
              </a:rPr>
              <a:t>하이퍼 파라미터 튜닝</a:t>
            </a:r>
            <a:endParaRPr sz="18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 sz="1900" dirty="0">
                <a:latin typeface="이화체" panose="02000300000000000000" pitchFamily="2" charset="-127"/>
                <a:ea typeface="이화체" panose="02000300000000000000" pitchFamily="2" charset="-127"/>
              </a:rPr>
            </a:br>
            <a:endParaRPr sz="19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14260449-BDAE-D52D-408A-90A578A004CE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준지도학습의 절차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53">
            <a:extLst>
              <a:ext uri="{FF2B5EF4-FFF2-40B4-BE49-F238E27FC236}">
                <a16:creationId xmlns:a16="http://schemas.microsoft.com/office/drawing/2014/main" id="{3E21C351-36DA-ADE4-C53D-BBCDCD699E27}"/>
              </a:ext>
            </a:extLst>
          </p:cNvPr>
          <p:cNvSpPr txBox="1">
            <a:spLocks/>
          </p:cNvSpPr>
          <p:nvPr/>
        </p:nvSpPr>
        <p:spPr>
          <a:xfrm>
            <a:off x="406824" y="1072500"/>
            <a:ext cx="8042231" cy="3706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629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3)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Self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Training</a:t>
            </a:r>
            <a:endParaRPr lang="ko-KR" altLang="en-US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indent="-34957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초기에 레이블이 없는 데이터를 </a:t>
            </a:r>
            <a:r>
              <a:rPr lang="ko-KR" altLang="en-US" sz="17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레이블링하여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일부 레이블이 있는 데이터를 생성한 후</a:t>
            </a: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,</a:t>
            </a:r>
          </a:p>
          <a:p>
            <a:pPr marL="107629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     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이 데이터를 활용해 모델을 학습시키는 방법</a:t>
            </a:r>
            <a:endParaRPr lang="en-US" altLang="ko-KR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indent="-34957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학습된 모델을 사용하여 레이블이 없는 데이터에 대한 예측을 수행하고</a:t>
            </a: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,</a:t>
            </a:r>
          </a:p>
          <a:p>
            <a:pPr marL="107629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     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예측 결과 중 신뢰할 수 있는 일부 데이터를 레이블링에 추가로 사용하여 새로운 </a:t>
            </a:r>
            <a:endParaRPr lang="en-US" altLang="ko-KR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07629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     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학습용 데이터를 생성</a:t>
            </a:r>
            <a:endParaRPr lang="en-US" altLang="ko-KR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indent="-34957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해당 과정을 반복하여 모델을 업데이트하면서 점진적으로 더 많은 레이블을 </a:t>
            </a:r>
            <a:r>
              <a:rPr lang="ko-KR" altLang="en-US" sz="17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확보해나가는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방식</a:t>
            </a:r>
            <a:br>
              <a:rPr lang="ko-KR" altLang="en-US" sz="1900" dirty="0">
                <a:latin typeface="이화체" panose="02000300000000000000" pitchFamily="2" charset="-127"/>
                <a:ea typeface="이화체" panose="02000300000000000000" pitchFamily="2" charset="-127"/>
              </a:rPr>
            </a:br>
            <a:endParaRPr lang="ko-KR" altLang="en-US" sz="19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ko-KR" altLang="en-US" sz="19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7" name="Google Shape;106;p22">
            <a:extLst>
              <a:ext uri="{FF2B5EF4-FFF2-40B4-BE49-F238E27FC236}">
                <a16:creationId xmlns:a16="http://schemas.microsoft.com/office/drawing/2014/main" id="{CD6B78A7-54F4-D696-B940-384482162769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준지도학습의 절차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25" y="1613132"/>
            <a:ext cx="5029825" cy="33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5"/>
          <p:cNvSpPr txBox="1">
            <a:spLocks noGrp="1"/>
          </p:cNvSpPr>
          <p:nvPr>
            <p:ph type="body" idx="1"/>
          </p:nvPr>
        </p:nvSpPr>
        <p:spPr>
          <a:xfrm>
            <a:off x="406825" y="1072500"/>
            <a:ext cx="5029825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a) </a:t>
            </a: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레이블이 있는 데이터와 없는 데이터 분리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94C968FC-19EB-F436-688D-85CF5EA8FC61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3-1.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데이터 분리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25" y="1524000"/>
            <a:ext cx="482917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000" y="1524000"/>
            <a:ext cx="24574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E4C24554-283F-467B-D1F3-70A13F6510FB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3-1.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데이터 분리</a:t>
            </a:r>
          </a:p>
        </p:txBody>
      </p:sp>
      <p:sp>
        <p:nvSpPr>
          <p:cNvPr id="7" name="Google Shape;360;p55">
            <a:extLst>
              <a:ext uri="{FF2B5EF4-FFF2-40B4-BE49-F238E27FC236}">
                <a16:creationId xmlns:a16="http://schemas.microsoft.com/office/drawing/2014/main" id="{7344407C-732E-2D76-6E3D-1C3C7A0CAE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825" y="1072500"/>
            <a:ext cx="5029825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b) </a:t>
            </a:r>
            <a:r>
              <a:rPr lang="en-US" altLang="ko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X,y</a:t>
            </a:r>
            <a:r>
              <a:rPr lang="en-US" alt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분리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E4C24554-283F-467B-D1F3-70A13F6510FB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3-2. Base Model Modeling</a:t>
            </a:r>
            <a:endParaRPr lang="ko-KR" altLang="en-US"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7" name="Google Shape;360;p55">
            <a:extLst>
              <a:ext uri="{FF2B5EF4-FFF2-40B4-BE49-F238E27FC236}">
                <a16:creationId xmlns:a16="http://schemas.microsoft.com/office/drawing/2014/main" id="{7344407C-732E-2D76-6E3D-1C3C7A0CAE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825" y="1182228"/>
            <a:ext cx="8347031" cy="351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Cf) </a:t>
            </a:r>
            <a:r>
              <a:rPr lang="en-US" altLang="ko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LogLoss</a:t>
            </a:r>
            <a:endParaRPr lang="en-US" altLang="ko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식</a:t>
            </a: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: 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N : 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데이터 포인트 </a:t>
            </a: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(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샘플</a:t>
            </a: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)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의 수</a:t>
            </a:r>
            <a:endParaRPr lang="en-US" altLang="ko-KR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7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yi</a:t>
            </a: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: 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실제 레이블 </a:t>
            </a: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(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이진 분류의 경우 </a:t>
            </a: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0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또는 </a:t>
            </a: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1)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pi : 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모델의 </a:t>
            </a:r>
            <a:r>
              <a:rPr lang="ko-KR" altLang="en-US" sz="17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예측값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→</a:t>
            </a: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해당 데이터 포인트가 </a:t>
            </a: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1(=Delayed)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에 속할 확률이며</a:t>
            </a: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,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                                    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주로 모델의 </a:t>
            </a:r>
            <a:r>
              <a:rPr lang="en-US" altLang="ko-KR" sz="17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predict_proba</a:t>
            </a: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() 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메서드를 사용해 얻음</a:t>
            </a:r>
            <a:endParaRPr lang="en-US" altLang="ko-KR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각 데이터 포인트에서 실제 레이블과 모델의 </a:t>
            </a:r>
            <a:r>
              <a:rPr lang="ko-KR" altLang="en-US" sz="17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예측값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사이의 로그 손실을 계산하고</a:t>
            </a:r>
            <a:r>
              <a:rPr lang="en-US" altLang="ko-KR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이를 모든 데이터 포인트에 대해 평균하여 구함</a:t>
            </a:r>
            <a:endParaRPr lang="en-US" altLang="ko-KR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작을수록 좋음</a:t>
            </a:r>
            <a:endParaRPr lang="en-US" altLang="ko-KR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D68F66-8E22-52EF-9F2E-7107F6784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03" y="1556749"/>
            <a:ext cx="381033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53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>
            <a:spLocks noGrp="1"/>
          </p:cNvSpPr>
          <p:nvPr>
            <p:ph type="body" idx="1"/>
          </p:nvPr>
        </p:nvSpPr>
        <p:spPr>
          <a:xfrm>
            <a:off x="406824" y="4531800"/>
            <a:ext cx="5863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→ </a:t>
            </a: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Base Model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로 </a:t>
            </a:r>
            <a:r>
              <a:rPr lang="en-US" altLang="ko-KR" sz="1700" b="1" dirty="0" err="1">
                <a:highlight>
                  <a:srgbClr val="C0C0C0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LightGBM</a:t>
            </a:r>
            <a:r>
              <a:rPr lang="ko-KR" altLang="en-US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을 채택함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20" name="Google Shape;320;p49"/>
          <p:cNvSpPr txBox="1">
            <a:spLocks noGrp="1"/>
          </p:cNvSpPr>
          <p:nvPr>
            <p:ph type="body" idx="1"/>
          </p:nvPr>
        </p:nvSpPr>
        <p:spPr>
          <a:xfrm>
            <a:off x="406824" y="1094479"/>
            <a:ext cx="4677239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여러</a:t>
            </a: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Model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의 </a:t>
            </a:r>
            <a:r>
              <a:rPr lang="en-US" altLang="ko-KR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LogLoss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Google Shape;106;p22">
            <a:extLst>
              <a:ext uri="{FF2B5EF4-FFF2-40B4-BE49-F238E27FC236}">
                <a16:creationId xmlns:a16="http://schemas.microsoft.com/office/drawing/2014/main" id="{FBB796A6-680B-CA34-87F4-9424A13751EA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3-2. Base Model Modeling</a:t>
            </a:r>
            <a:endParaRPr lang="ko-KR" altLang="en-US"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aphicFrame>
        <p:nvGraphicFramePr>
          <p:cNvPr id="6" name="Google Shape;413;p61">
            <a:extLst>
              <a:ext uri="{FF2B5EF4-FFF2-40B4-BE49-F238E27FC236}">
                <a16:creationId xmlns:a16="http://schemas.microsoft.com/office/drawing/2014/main" id="{62E0B018-ABDA-C57B-9626-1BA59180B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654067"/>
              </p:ext>
            </p:extLst>
          </p:nvPr>
        </p:nvGraphicFramePr>
        <p:xfrm>
          <a:off x="406824" y="1624499"/>
          <a:ext cx="5263035" cy="2788880"/>
        </p:xfrm>
        <a:graphic>
          <a:graphicData uri="http://schemas.openxmlformats.org/drawingml/2006/table">
            <a:tbl>
              <a:tblPr>
                <a:noFill/>
                <a:tableStyleId>{1B2A1A14-6D94-4970-8C86-6FBA30AB2915}</a:tableStyleId>
              </a:tblPr>
              <a:tblGrid>
                <a:gridCol w="275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Model</a:t>
                      </a:r>
                      <a:endParaRPr sz="1700" b="1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162000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700" b="1" dirty="0" err="1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LogLoss</a:t>
                      </a:r>
                      <a:endParaRPr lang="en-US" altLang="ko-KR" sz="1700" b="1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DecisionTreeClassifier</a:t>
                      </a:r>
                      <a:endParaRPr sz="170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70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0.447902</a:t>
                      </a:r>
                      <a:endParaRPr sz="170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RandomForestClassifier</a:t>
                      </a:r>
                      <a:endParaRPr sz="170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70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0.445446</a:t>
                      </a:r>
                      <a:endParaRPr sz="170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GradientBoostingClassifier</a:t>
                      </a:r>
                      <a:endParaRPr sz="170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0.</a:t>
                      </a:r>
                      <a:r>
                        <a:rPr lang="en-US" altLang="ko" sz="170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440778</a:t>
                      </a:r>
                      <a:endParaRPr sz="170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LGBMClassifier</a:t>
                      </a:r>
                      <a:endParaRPr sz="170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dirty="0">
                          <a:highlight>
                            <a:srgbClr val="FFF2CC"/>
                          </a:highlight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0.</a:t>
                      </a:r>
                      <a:r>
                        <a:rPr lang="en-US" altLang="ko" sz="1700" dirty="0">
                          <a:highlight>
                            <a:srgbClr val="FFF2CC"/>
                          </a:highlight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439663</a:t>
                      </a:r>
                      <a:endParaRPr sz="1700" dirty="0">
                        <a:highlight>
                          <a:srgbClr val="FFF2CC"/>
                        </a:highlight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XGBClassifier</a:t>
                      </a:r>
                      <a:endParaRPr sz="170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0.</a:t>
                      </a:r>
                      <a:r>
                        <a:rPr lang="en-US" altLang="ko" sz="170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440057</a:t>
                      </a:r>
                      <a:endParaRPr sz="170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033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body" idx="1"/>
          </p:nvPr>
        </p:nvSpPr>
        <p:spPr>
          <a:xfrm>
            <a:off x="406824" y="1094479"/>
            <a:ext cx="699372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최적 파라미터로 </a:t>
            </a:r>
            <a:r>
              <a:rPr lang="ko-KR" altLang="en-US" sz="2000" b="1" dirty="0" err="1">
                <a:latin typeface="이화체" panose="02000300000000000000" pitchFamily="2" charset="-127"/>
                <a:ea typeface="이화체" panose="02000300000000000000" pitchFamily="2" charset="-127"/>
              </a:rPr>
              <a:t>튜닝된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 모델을 </a:t>
            </a: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base model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로 생성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Google Shape;106;p22">
            <a:extLst>
              <a:ext uri="{FF2B5EF4-FFF2-40B4-BE49-F238E27FC236}">
                <a16:creationId xmlns:a16="http://schemas.microsoft.com/office/drawing/2014/main" id="{FBB796A6-680B-CA34-87F4-9424A13751EA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3-2. Base Model Modeling</a:t>
            </a:r>
            <a:endParaRPr lang="ko-KR" altLang="en-US"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04D42E-A9C8-9F4E-AA50-FA0AC655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4" y="1699977"/>
            <a:ext cx="5676984" cy="1282508"/>
          </a:xfrm>
          <a:prstGeom prst="rect">
            <a:avLst/>
          </a:prstGeom>
        </p:spPr>
      </p:pic>
      <p:sp>
        <p:nvSpPr>
          <p:cNvPr id="9" name="Google Shape;414;p61">
            <a:extLst>
              <a:ext uri="{FF2B5EF4-FFF2-40B4-BE49-F238E27FC236}">
                <a16:creationId xmlns:a16="http://schemas.microsoft.com/office/drawing/2014/main" id="{1B9FEAE8-24FF-50A7-5A14-C7EF0474920C}"/>
              </a:ext>
            </a:extLst>
          </p:cNvPr>
          <p:cNvSpPr txBox="1"/>
          <p:nvPr/>
        </p:nvSpPr>
        <p:spPr>
          <a:xfrm>
            <a:off x="256032" y="3109874"/>
            <a:ext cx="3108960" cy="187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 sz="1800" dirty="0">
                <a:latin typeface="이화체" panose="02000300000000000000" pitchFamily="2" charset="-127"/>
                <a:ea typeface="이화체" panose="02000300000000000000" pitchFamily="2" charset="-127"/>
              </a:rPr>
              <a:t>[</a:t>
            </a:r>
            <a:r>
              <a:rPr lang="ko" sz="1800" dirty="0">
                <a:latin typeface="이화체" panose="02000300000000000000" pitchFamily="2" charset="-127"/>
                <a:ea typeface="이화체" panose="02000300000000000000" pitchFamily="2" charset="-127"/>
              </a:rPr>
              <a:t>최적 하이퍼 파라미터</a:t>
            </a:r>
            <a:r>
              <a:rPr lang="en-US" altLang="ko" sz="1800" dirty="0">
                <a:latin typeface="이화체" panose="02000300000000000000" pitchFamily="2" charset="-127"/>
                <a:ea typeface="이화체" panose="02000300000000000000" pitchFamily="2" charset="-127"/>
              </a:rPr>
              <a:t>]</a:t>
            </a:r>
            <a:endParaRPr lang="en-US" altLang="ko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altLang="ko" sz="17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learning_rate</a:t>
            </a: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= 0.05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altLang="ko" sz="17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max_depth</a:t>
            </a: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= 7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altLang="ko" sz="17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n_estimators</a:t>
            </a: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= 300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altLang="ko" sz="17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num_leaves</a:t>
            </a: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= 31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90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406825" y="1484250"/>
            <a:ext cx="84897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 dirty="0">
                <a:solidFill>
                  <a:srgbClr val="274E13"/>
                </a:solidFill>
                <a:highlight>
                  <a:srgbClr val="FFF2CC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[라벨의 유무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에 따른 구분</a:t>
            </a:r>
            <a:r>
              <a:rPr lang="ko" sz="1700" b="1" dirty="0">
                <a:solidFill>
                  <a:srgbClr val="274E13"/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]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700" b="1" dirty="0">
                <a:latin typeface="이화체" panose="02000300000000000000" pitchFamily="2" charset="-127"/>
                <a:ea typeface="이화체" panose="02000300000000000000" pitchFamily="2" charset="-127"/>
              </a:rPr>
              <a:t>지도학습</a:t>
            </a:r>
            <a:r>
              <a:rPr lang="en-US" altLang="ko" sz="1700" b="1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: labeled data를 학습시켜 새로운 입력 데이터 예측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       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eg) 분류(classification), 회귀(regression)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700" b="1" dirty="0">
                <a:latin typeface="이화체" panose="02000300000000000000" pitchFamily="2" charset="-127"/>
                <a:ea typeface="이화체" panose="02000300000000000000" pitchFamily="2" charset="-127"/>
              </a:rPr>
              <a:t>비지도학습</a:t>
            </a:r>
            <a:r>
              <a:rPr lang="en-US" altLang="ko" sz="1700" b="1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: 정해진 정답 없이 주어진 입력 데이터간의 숨어있는 구조를 찾아 </a:t>
            </a:r>
            <a:endParaRPr lang="en-US" altLang="ko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                       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비슷한 데이터끼리 묶어 예측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          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eg) 군집화(clustering)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700" b="1" dirty="0">
                <a:latin typeface="이화체" panose="02000300000000000000" pitchFamily="2" charset="-127"/>
                <a:ea typeface="이화체" panose="02000300000000000000" pitchFamily="2" charset="-127"/>
              </a:rPr>
              <a:t>준지도학습</a:t>
            </a:r>
            <a:r>
              <a:rPr lang="en-US" altLang="ko" sz="1700" b="1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: 지도학습과 비지도학습의 방법론을 모두 활용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레이블이 있는 샘플: 모델을 지도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레이블이 없는 샘플: 데이터의 구조나 특성을 학습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406825" y="1086450"/>
            <a:ext cx="349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1) 머신러닝 방법론  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8824C0EB-D622-9B55-18E6-F1B620F8D645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준지도학습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body" idx="1"/>
          </p:nvPr>
        </p:nvSpPr>
        <p:spPr>
          <a:xfrm>
            <a:off x="406824" y="1094479"/>
            <a:ext cx="699372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Self Training 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분류기 생성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Google Shape;106;p22">
            <a:extLst>
              <a:ext uri="{FF2B5EF4-FFF2-40B4-BE49-F238E27FC236}">
                <a16:creationId xmlns:a16="http://schemas.microsoft.com/office/drawing/2014/main" id="{FBB796A6-680B-CA34-87F4-9424A13751EA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3-3. Self Training</a:t>
            </a:r>
            <a:endParaRPr lang="ko-KR" altLang="en-US"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44B18E-A3E9-18F1-3D06-06034963B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99" y="1695374"/>
            <a:ext cx="5631541" cy="11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36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body" idx="1"/>
          </p:nvPr>
        </p:nvSpPr>
        <p:spPr>
          <a:xfrm>
            <a:off x="406824" y="1094479"/>
            <a:ext cx="699372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Self Training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을 위한 함수 생성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Google Shape;106;p22">
            <a:extLst>
              <a:ext uri="{FF2B5EF4-FFF2-40B4-BE49-F238E27FC236}">
                <a16:creationId xmlns:a16="http://schemas.microsoft.com/office/drawing/2014/main" id="{FBB796A6-680B-CA34-87F4-9424A13751EA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3-3. Self Training</a:t>
            </a:r>
            <a:endParaRPr lang="ko-KR" altLang="en-US"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027AE0-2370-20A6-98D2-DCE242BA2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5" y="1560875"/>
            <a:ext cx="3397080" cy="33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67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body" idx="1"/>
          </p:nvPr>
        </p:nvSpPr>
        <p:spPr>
          <a:xfrm>
            <a:off x="406824" y="1094479"/>
            <a:ext cx="699372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Self Training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을 위한 함수 생성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Google Shape;106;p22">
            <a:extLst>
              <a:ext uri="{FF2B5EF4-FFF2-40B4-BE49-F238E27FC236}">
                <a16:creationId xmlns:a16="http://schemas.microsoft.com/office/drawing/2014/main" id="{FBB796A6-680B-CA34-87F4-9424A13751EA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3-3. Self Training</a:t>
            </a:r>
            <a:endParaRPr lang="ko-KR" altLang="en-US"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D4AF20-A723-B1C5-F4C3-0488B99C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4" y="1703734"/>
            <a:ext cx="7314398" cy="28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5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body" idx="1"/>
          </p:nvPr>
        </p:nvSpPr>
        <p:spPr>
          <a:xfrm>
            <a:off x="406824" y="1094479"/>
            <a:ext cx="699372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Self Training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을 위한 함수 생성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Google Shape;106;p22">
            <a:extLst>
              <a:ext uri="{FF2B5EF4-FFF2-40B4-BE49-F238E27FC236}">
                <a16:creationId xmlns:a16="http://schemas.microsoft.com/office/drawing/2014/main" id="{FBB796A6-680B-CA34-87F4-9424A13751EA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3-3. Self Training</a:t>
            </a:r>
            <a:endParaRPr lang="ko-KR" altLang="en-US"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D6152A-7560-6D7C-4EC5-C445D3DB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4" y="1650400"/>
            <a:ext cx="7034405" cy="26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69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body" idx="1"/>
          </p:nvPr>
        </p:nvSpPr>
        <p:spPr>
          <a:xfrm>
            <a:off x="406824" y="1094479"/>
            <a:ext cx="699372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Self Training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을 위한 함수 생성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Google Shape;106;p22">
            <a:extLst>
              <a:ext uri="{FF2B5EF4-FFF2-40B4-BE49-F238E27FC236}">
                <a16:creationId xmlns:a16="http://schemas.microsoft.com/office/drawing/2014/main" id="{FBB796A6-680B-CA34-87F4-9424A13751EA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3-3. Self Training</a:t>
            </a:r>
            <a:endParaRPr lang="ko-KR" altLang="en-US"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9EF3AA-0606-79FB-1EC1-841A55B5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4" y="1643541"/>
            <a:ext cx="7344392" cy="24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body" idx="1"/>
          </p:nvPr>
        </p:nvSpPr>
        <p:spPr>
          <a:xfrm>
            <a:off x="406824" y="1094479"/>
            <a:ext cx="699372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Self Training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을 통한 레이블링 수행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Google Shape;106;p22">
            <a:extLst>
              <a:ext uri="{FF2B5EF4-FFF2-40B4-BE49-F238E27FC236}">
                <a16:creationId xmlns:a16="http://schemas.microsoft.com/office/drawing/2014/main" id="{FBB796A6-680B-CA34-87F4-9424A13751EA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3-3. Self Training</a:t>
            </a:r>
            <a:endParaRPr lang="ko-KR" altLang="en-US"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A1ED3B-95D3-6373-DEF3-4A7B28F2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5" y="1506079"/>
            <a:ext cx="5786712" cy="353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67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body" idx="1"/>
          </p:nvPr>
        </p:nvSpPr>
        <p:spPr>
          <a:xfrm>
            <a:off x="406824" y="1094479"/>
            <a:ext cx="699372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Self Training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을 통한 레이블링 수행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Google Shape;106;p22">
            <a:extLst>
              <a:ext uri="{FF2B5EF4-FFF2-40B4-BE49-F238E27FC236}">
                <a16:creationId xmlns:a16="http://schemas.microsoft.com/office/drawing/2014/main" id="{FBB796A6-680B-CA34-87F4-9424A13751EA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3-3. Self Training</a:t>
            </a:r>
            <a:endParaRPr lang="ko-KR" altLang="en-US"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FA06A-6C06-FFB5-B43A-8C0581C5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4" y="1506079"/>
            <a:ext cx="3055885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48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27">
            <a:extLst>
              <a:ext uri="{FF2B5EF4-FFF2-40B4-BE49-F238E27FC236}">
                <a16:creationId xmlns:a16="http://schemas.microsoft.com/office/drawing/2014/main" id="{021CC108-6FD4-B543-D209-3489B06E88D7}"/>
              </a:ext>
            </a:extLst>
          </p:cNvPr>
          <p:cNvSpPr txBox="1">
            <a:spLocks/>
          </p:cNvSpPr>
          <p:nvPr/>
        </p:nvSpPr>
        <p:spPr>
          <a:xfrm>
            <a:off x="318363" y="2189925"/>
            <a:ext cx="6752475" cy="76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46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Ⅳ.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최종 예측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>
            <a:spLocks noGrp="1"/>
          </p:cNvSpPr>
          <p:nvPr>
            <p:ph type="body" idx="1"/>
          </p:nvPr>
        </p:nvSpPr>
        <p:spPr>
          <a:xfrm>
            <a:off x="641163" y="2429725"/>
            <a:ext cx="75489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37" y="1620775"/>
            <a:ext cx="66960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406825" y="1044963"/>
            <a:ext cx="5143942" cy="34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의사 라벨링(Pseudo Labeling) 이후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92" name="Google Shape;392;p59"/>
          <p:cNvSpPr txBox="1"/>
          <p:nvPr/>
        </p:nvSpPr>
        <p:spPr>
          <a:xfrm>
            <a:off x="2417911" y="2496637"/>
            <a:ext cx="4097097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← 아직 약 </a:t>
            </a:r>
            <a:r>
              <a:rPr lang="ko" sz="1700" u="sng" dirty="0">
                <a:latin typeface="이화체" panose="02000300000000000000" pitchFamily="2" charset="-127"/>
                <a:ea typeface="이화체" panose="02000300000000000000" pitchFamily="2" charset="-127"/>
              </a:rPr>
              <a:t>21%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의 데이터가 라벨링 되지 x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93" name="Google Shape;393;p59"/>
          <p:cNvSpPr txBox="1"/>
          <p:nvPr/>
        </p:nvSpPr>
        <p:spPr>
          <a:xfrm>
            <a:off x="461262" y="2591087"/>
            <a:ext cx="1863000" cy="2343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4" name="Google Shape;39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62" y="3139787"/>
            <a:ext cx="29527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9"/>
          <p:cNvSpPr txBox="1"/>
          <p:nvPr/>
        </p:nvSpPr>
        <p:spPr>
          <a:xfrm>
            <a:off x="3577812" y="3548449"/>
            <a:ext cx="399105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라벨링 된 데이터의 개수가 충분히 많기에 라벨링 된 데이터만 최종 데이터로 활용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29AF3DC3-1BEA-785C-DD77-5EAB8C620AD4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4-1.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최종 예측을 위한 모델링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>
            <a:spLocks noGrp="1"/>
          </p:cNvSpPr>
          <p:nvPr>
            <p:ph type="body" idx="1"/>
          </p:nvPr>
        </p:nvSpPr>
        <p:spPr>
          <a:xfrm>
            <a:off x="334419" y="1158266"/>
            <a:ext cx="7549200" cy="340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최종 데이터를 활용하여 모델 학습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다양한 모델과 파라미터를 활용하여 하이퍼 파라미터 튜닝 진행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→ </a:t>
            </a:r>
            <a:r>
              <a:rPr lang="ko" sz="1700" b="1" dirty="0">
                <a:highlight>
                  <a:srgbClr val="C0C0C0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GridSearchCV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활용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402" name="Google Shape;402;p60"/>
          <p:cNvPicPr preferRelativeResize="0"/>
          <p:nvPr/>
        </p:nvPicPr>
        <p:blipFill rotWithShape="1">
          <a:blip r:embed="rId3">
            <a:alphaModFix/>
          </a:blip>
          <a:srcRect r="31958"/>
          <a:stretch/>
        </p:blipFill>
        <p:spPr>
          <a:xfrm>
            <a:off x="406825" y="3003131"/>
            <a:ext cx="3339176" cy="18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650" y="3003131"/>
            <a:ext cx="4937931" cy="18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0"/>
          <p:cNvSpPr txBox="1"/>
          <p:nvPr/>
        </p:nvSpPr>
        <p:spPr>
          <a:xfrm>
            <a:off x="4415650" y="3006606"/>
            <a:ext cx="785100" cy="178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5" name="Google Shape;405;p60"/>
          <p:cNvCxnSpPr>
            <a:cxnSpLocks/>
          </p:cNvCxnSpPr>
          <p:nvPr/>
        </p:nvCxnSpPr>
        <p:spPr>
          <a:xfrm>
            <a:off x="4588850" y="3363506"/>
            <a:ext cx="175176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6" name="Google Shape;406;p60"/>
          <p:cNvSpPr txBox="1"/>
          <p:nvPr/>
        </p:nvSpPr>
        <p:spPr>
          <a:xfrm>
            <a:off x="406825" y="2396005"/>
            <a:ext cx="27849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71616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예시) LGBM 파라미터 튜닝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8254CF47-4C79-636E-AA04-7095F8070F67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4-1.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최종 예측을 위한 모델링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/>
        </p:nvSpPr>
        <p:spPr>
          <a:xfrm>
            <a:off x="210000" y="1686517"/>
            <a:ext cx="8724000" cy="214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레이블이 지정된 데이터의 양이 매우 적고 레이블이 지정되지 않은 데이터의 양이 많을 때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학습 데이터에 수동으로 레이블링하는 비용을 줄이고 레이블이 지정되지 않은 방대한 양의 </a:t>
            </a:r>
            <a:endParaRPr lang="en-US" altLang="ko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    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데이터를 활용할 수 있다는 점에서 유리 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y의 레이블이 지정되지</a:t>
            </a:r>
            <a:r>
              <a:rPr 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 않은 항목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: </a:t>
            </a:r>
            <a:r>
              <a:rPr lang="ko" sz="1700" dirty="0">
                <a:highlight>
                  <a:srgbClr val="EFEFE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fit()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을 사용하여 모형을 학습할 때</a:t>
            </a: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레이블이 지정되지 않은 곳에 레이블이 지정된 데이터와 함께 식별자를 할당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06825" y="1162650"/>
            <a:ext cx="349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2) 준지도학습 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9C44A94E-46BA-783C-D840-A1D7D795C748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준지도학습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"/>
          <p:cNvSpPr txBox="1">
            <a:spLocks noGrp="1"/>
          </p:cNvSpPr>
          <p:nvPr>
            <p:ph type="body" idx="1"/>
          </p:nvPr>
        </p:nvSpPr>
        <p:spPr>
          <a:xfrm>
            <a:off x="405325" y="1027200"/>
            <a:ext cx="7549200" cy="3403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모델링 결과 비교(최적 파라미터 기준)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aphicFrame>
        <p:nvGraphicFramePr>
          <p:cNvPr id="413" name="Google Shape;413;p61"/>
          <p:cNvGraphicFramePr/>
          <p:nvPr>
            <p:extLst>
              <p:ext uri="{D42A27DB-BD31-4B8C-83A1-F6EECF244321}">
                <p14:modId xmlns:p14="http://schemas.microsoft.com/office/powerpoint/2010/main" val="3241112066"/>
              </p:ext>
            </p:extLst>
          </p:nvPr>
        </p:nvGraphicFramePr>
        <p:xfrm>
          <a:off x="589124" y="1684963"/>
          <a:ext cx="5263035" cy="2977385"/>
        </p:xfrm>
        <a:graphic>
          <a:graphicData uri="http://schemas.openxmlformats.org/drawingml/2006/table">
            <a:tbl>
              <a:tblPr>
                <a:noFill/>
                <a:tableStyleId>{1B2A1A14-6D94-4970-8C86-6FBA30AB2915}</a:tableStyleId>
              </a:tblPr>
              <a:tblGrid>
                <a:gridCol w="275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b="1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Model</a:t>
                      </a:r>
                      <a:endParaRPr sz="1700" b="1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162000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b="1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LogLoss</a:t>
                      </a:r>
                      <a:endParaRPr sz="1700" b="1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b="1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(작을수록 좋음)</a:t>
                      </a:r>
                      <a:endParaRPr sz="1700" b="1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DecisionTreeClassifier</a:t>
                      </a:r>
                      <a:endParaRPr sz="170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0.199358</a:t>
                      </a:r>
                      <a:endParaRPr sz="170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RandomForestClassifier</a:t>
                      </a:r>
                      <a:endParaRPr sz="170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0.197863</a:t>
                      </a:r>
                      <a:endParaRPr sz="170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GradientBoostingClassifier</a:t>
                      </a:r>
                      <a:endParaRPr sz="170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0.193088</a:t>
                      </a:r>
                      <a:endParaRPr sz="170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LGBMClassifier</a:t>
                      </a:r>
                      <a:endParaRPr sz="170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dirty="0">
                          <a:highlight>
                            <a:srgbClr val="FFF2CC"/>
                          </a:highlight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0.192001</a:t>
                      </a:r>
                      <a:endParaRPr sz="1700" dirty="0">
                        <a:highlight>
                          <a:srgbClr val="FFF2CC"/>
                        </a:highlight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XGBClassifier</a:t>
                      </a:r>
                      <a:endParaRPr sz="170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0.192232</a:t>
                      </a:r>
                      <a:endParaRPr sz="170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4" name="Google Shape;414;p61"/>
          <p:cNvSpPr txBox="1"/>
          <p:nvPr/>
        </p:nvSpPr>
        <p:spPr>
          <a:xfrm>
            <a:off x="5949696" y="2132874"/>
            <a:ext cx="3108960" cy="187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[</a:t>
            </a: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최적 하이퍼 파라미터</a:t>
            </a:r>
            <a:r>
              <a:rPr lang="en-US" alt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]</a:t>
            </a:r>
            <a:endParaRPr lang="en-US" altLang="ko" sz="17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max_depth = 128</a:t>
            </a:r>
            <a:endParaRPr lang="en-US" altLang="ko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min_child_samples = 100</a:t>
            </a:r>
            <a:endParaRPr lang="en-US" altLang="ko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n_estimators = 200</a:t>
            </a:r>
            <a:endParaRPr lang="en-US" altLang="ko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num_leaves = 32</a:t>
            </a:r>
            <a:endParaRPr lang="en-US" altLang="ko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subsample = 0.8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A8E24DF1-177B-56DD-F9FF-9ACFEBE3DC09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4-1.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최종 예측을 위한 모델링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>
            <a:spLocks noGrp="1"/>
          </p:cNvSpPr>
          <p:nvPr>
            <p:ph type="body" idx="1"/>
          </p:nvPr>
        </p:nvSpPr>
        <p:spPr>
          <a:xfrm>
            <a:off x="364257" y="1070475"/>
            <a:ext cx="7549200" cy="3412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최적 하이퍼 파라미터로 튜닝된 </a:t>
            </a:r>
            <a:r>
              <a:rPr lang="ko" sz="1700" u="sng" dirty="0">
                <a:latin typeface="이화체" panose="02000300000000000000" pitchFamily="2" charset="-127"/>
                <a:ea typeface="이화체" panose="02000300000000000000" pitchFamily="2" charset="-127"/>
              </a:rPr>
              <a:t>LGBMClassifier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활용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모델 학습 시 과적합(Overfitting)을 방지하기 위해 early stopping 적용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421" name="Google Shape;4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79" y="1918461"/>
            <a:ext cx="6574624" cy="9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2"/>
          <p:cNvSpPr txBox="1"/>
          <p:nvPr/>
        </p:nvSpPr>
        <p:spPr>
          <a:xfrm>
            <a:off x="7315525" y="1918461"/>
            <a:ext cx="1584635" cy="736100"/>
          </a:xfrm>
          <a:prstGeom prst="rect">
            <a:avLst/>
          </a:prstGeom>
          <a:noFill/>
          <a:ln w="28575" cap="flat" cmpd="sng">
            <a:solidFill>
              <a:srgbClr val="8C8E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- train: 학습용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- valid: 검증용 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423" name="Google Shape;42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78" y="3073000"/>
            <a:ext cx="6574625" cy="17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9608C8BC-3321-989F-FF1D-6153B272C3D9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4-1.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최종 예측을 위한 모델링</a:t>
            </a:r>
          </a:p>
        </p:txBody>
      </p:sp>
      <p:cxnSp>
        <p:nvCxnSpPr>
          <p:cNvPr id="5" name="Google Shape;405;p60">
            <a:extLst>
              <a:ext uri="{FF2B5EF4-FFF2-40B4-BE49-F238E27FC236}">
                <a16:creationId xmlns:a16="http://schemas.microsoft.com/office/drawing/2014/main" id="{F54A47BA-5A87-3DB8-6F9D-5BD55F674C4F}"/>
              </a:ext>
            </a:extLst>
          </p:cNvPr>
          <p:cNvCxnSpPr>
            <a:cxnSpLocks/>
          </p:cNvCxnSpPr>
          <p:nvPr/>
        </p:nvCxnSpPr>
        <p:spPr>
          <a:xfrm>
            <a:off x="3333074" y="4507359"/>
            <a:ext cx="1494958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405;p60">
            <a:extLst>
              <a:ext uri="{FF2B5EF4-FFF2-40B4-BE49-F238E27FC236}">
                <a16:creationId xmlns:a16="http://schemas.microsoft.com/office/drawing/2014/main" id="{F9183271-C75F-82EA-3E44-506BDC6FF7CA}"/>
              </a:ext>
            </a:extLst>
          </p:cNvPr>
          <p:cNvCxnSpPr>
            <a:cxnSpLocks/>
          </p:cNvCxnSpPr>
          <p:nvPr/>
        </p:nvCxnSpPr>
        <p:spPr>
          <a:xfrm>
            <a:off x="2234356" y="4696335"/>
            <a:ext cx="1098718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"/>
          <p:cNvSpPr txBox="1">
            <a:spLocks noGrp="1"/>
          </p:cNvSpPr>
          <p:nvPr>
            <p:ph type="body" idx="1"/>
          </p:nvPr>
        </p:nvSpPr>
        <p:spPr>
          <a:xfrm>
            <a:off x="405325" y="1086900"/>
            <a:ext cx="75492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최종 모델을 활용하여 test 데이터에 대한 예측 수행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432" name="Google Shape;43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59" y="1755575"/>
            <a:ext cx="4318975" cy="8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59" y="4102025"/>
            <a:ext cx="4318975" cy="3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266" y="1820750"/>
            <a:ext cx="3440875" cy="25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3"/>
          <p:cNvSpPr txBox="1"/>
          <p:nvPr/>
        </p:nvSpPr>
        <p:spPr>
          <a:xfrm>
            <a:off x="6601320" y="2571750"/>
            <a:ext cx="23598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accent4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    ↑                           ↑</a:t>
            </a:r>
            <a:endParaRPr sz="1200" b="1" dirty="0">
              <a:solidFill>
                <a:schemeClr val="accent4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accent4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Class 0                Class 1</a:t>
            </a:r>
            <a:endParaRPr sz="1200" b="1" dirty="0">
              <a:solidFill>
                <a:schemeClr val="accent4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36" name="Google Shape;436;p63"/>
          <p:cNvSpPr txBox="1"/>
          <p:nvPr/>
        </p:nvSpPr>
        <p:spPr>
          <a:xfrm>
            <a:off x="573859" y="2727587"/>
            <a:ext cx="4318975" cy="1218600"/>
          </a:xfrm>
          <a:prstGeom prst="rect">
            <a:avLst/>
          </a:prstGeom>
          <a:noFill/>
          <a:ln w="28575" cap="flat" cmpd="sng">
            <a:solidFill>
              <a:srgbClr val="8C8E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predict_proba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분류 문제에서 각 클래스에 속할 확률을 </a:t>
            </a:r>
            <a:endParaRPr lang="en-US" altLang="ko"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      </a:t>
            </a: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제시해주는 함수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700" dirty="0">
                <a:latin typeface="이화체" panose="02000300000000000000" pitchFamily="2" charset="-127"/>
                <a:ea typeface="이화체" panose="02000300000000000000" pitchFamily="2" charset="-127"/>
              </a:rPr>
              <a:t>확률이 높은 클래스를 최종 클래스로 선택</a:t>
            </a:r>
            <a:endParaRPr sz="1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0DCD4A42-4F45-F3BB-A28A-894E45A7B6AC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4-2.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최종 예측</a:t>
            </a:r>
          </a:p>
        </p:txBody>
      </p:sp>
      <p:cxnSp>
        <p:nvCxnSpPr>
          <p:cNvPr id="5" name="Google Shape;405;p60">
            <a:extLst>
              <a:ext uri="{FF2B5EF4-FFF2-40B4-BE49-F238E27FC236}">
                <a16:creationId xmlns:a16="http://schemas.microsoft.com/office/drawing/2014/main" id="{5EF377E7-3109-E8DA-7D20-C6CE29BE975B}"/>
              </a:ext>
            </a:extLst>
          </p:cNvPr>
          <p:cNvCxnSpPr>
            <a:cxnSpLocks/>
          </p:cNvCxnSpPr>
          <p:nvPr/>
        </p:nvCxnSpPr>
        <p:spPr>
          <a:xfrm>
            <a:off x="2745538" y="2522982"/>
            <a:ext cx="1098718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27">
            <a:extLst>
              <a:ext uri="{FF2B5EF4-FFF2-40B4-BE49-F238E27FC236}">
                <a16:creationId xmlns:a16="http://schemas.microsoft.com/office/drawing/2014/main" id="{F39E9CA0-82D0-45EF-2477-08EC304E723F}"/>
              </a:ext>
            </a:extLst>
          </p:cNvPr>
          <p:cNvSpPr txBox="1">
            <a:spLocks/>
          </p:cNvSpPr>
          <p:nvPr/>
        </p:nvSpPr>
        <p:spPr>
          <a:xfrm>
            <a:off x="318363" y="2189925"/>
            <a:ext cx="6752475" cy="76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46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감사합니다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299072" y="1438404"/>
            <a:ext cx="8724000" cy="3046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alt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1. </a:t>
            </a:r>
            <a:r>
              <a:rPr 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데이터 불러오기</a:t>
            </a:r>
            <a:endParaRPr sz="17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데이터 전처리</a:t>
            </a:r>
            <a:endParaRPr sz="17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3. </a:t>
            </a:r>
            <a:r>
              <a:rPr 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준지도학습</a:t>
            </a:r>
            <a:endParaRPr sz="17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데이터 분리: 레이블이 있는 데이터와 없는 데이터 분리/ x,y 분리</a:t>
            </a:r>
            <a:endParaRPr sz="17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base model 모델링: 의사 라벨링(pseudo labeling)을 위한 기본 분류기인 base model 모델링. 라벨이 있는 labeled data만 가지고 수행</a:t>
            </a:r>
            <a:endParaRPr sz="17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의사 라벨링(pseudo labeling): 레이블이 없는 데이터에 대한 의사 레이블 생성/ 라벨링이 완료된 의사 레이블을 기존의 레이블이 있는 데이터에 추가하여 새로운 학습용 </a:t>
            </a:r>
            <a:endParaRPr lang="en-US" altLang="ko" sz="17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5969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     </a:t>
            </a:r>
            <a:r>
              <a:rPr 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데이터를 구성/ 해당 과정을 반복하며 라벨이 있는 데이터를 확장</a:t>
            </a:r>
            <a:endParaRPr sz="17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06825" y="1040604"/>
            <a:ext cx="349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3) 준지도학습 모델링 프로세스 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17DC4F72-C456-741B-740B-3B30C1182B4A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준지도학습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272713" y="1534669"/>
            <a:ext cx="8724000" cy="200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4. </a:t>
            </a:r>
            <a:r>
              <a:rPr 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최종 예측을 위한 모델링</a:t>
            </a:r>
            <a:endParaRPr sz="17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 : 라벨링이 완료된 데이터를 최종 학습용 데이터로 활용하여 최종 예측을 위한 모델을 모델링</a:t>
            </a:r>
            <a:endParaRPr sz="17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alt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5. </a:t>
            </a:r>
            <a:r>
              <a:rPr 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최종 예측</a:t>
            </a:r>
            <a:endParaRPr sz="17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700" dirty="0"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: 최종 모델을 활용하여 test 데이터에 대한 예측 수행</a:t>
            </a:r>
            <a:endParaRPr sz="1700" dirty="0"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06825" y="1040604"/>
            <a:ext cx="349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3) 준지도학습 모델링 프로세스 </a:t>
            </a:r>
            <a:endParaRPr sz="2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17DC4F72-C456-741B-740B-3B30C1182B4A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준지도학습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563AAF-CD84-947B-0D4A-60FD6467F75C}"/>
              </a:ext>
            </a:extLst>
          </p:cNvPr>
          <p:cNvSpPr txBox="1"/>
          <p:nvPr/>
        </p:nvSpPr>
        <p:spPr>
          <a:xfrm>
            <a:off x="406825" y="3634529"/>
            <a:ext cx="84256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dirty="0">
                <a:solidFill>
                  <a:srgbClr val="000000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+ 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추가자료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)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3"/>
              </a:rPr>
              <a:t>https://chill-fisherman-e29.notion.site/SSL-5117741411324ffda82ccfbaa3d8e328?pvs=4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26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305168" y="1249040"/>
            <a:ext cx="8724000" cy="292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</a:pPr>
            <a:r>
              <a:rPr lang="en-US" altLang="ko" sz="1700" b="1" dirty="0">
                <a:solidFill>
                  <a:schemeClr val="tx2">
                    <a:lumMod val="10000"/>
                  </a:schemeClr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1. </a:t>
            </a:r>
            <a:r>
              <a:rPr lang="ko" sz="1700" b="1" dirty="0">
                <a:solidFill>
                  <a:schemeClr val="tx2">
                    <a:lumMod val="10000"/>
                  </a:schemeClr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레이블이 부족한 상황에서도 성능 향상</a:t>
            </a:r>
            <a:endParaRPr sz="1700" b="1" dirty="0">
              <a:solidFill>
                <a:schemeClr val="tx2">
                  <a:lumMod val="10000"/>
                </a:schemeClr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-"/>
            </a:pPr>
            <a:r>
              <a:rPr lang="ko" sz="1700" dirty="0">
                <a:solidFill>
                  <a:schemeClr val="tx2">
                    <a:lumMod val="10000"/>
                  </a:schemeClr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레이블이 없는 데이터를 사용하여 모델을 보강</a:t>
            </a:r>
            <a:endParaRPr lang="en-US" altLang="ko" sz="1700" dirty="0">
              <a:solidFill>
                <a:schemeClr val="tx2">
                  <a:lumMod val="10000"/>
                </a:schemeClr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</a:pPr>
            <a:r>
              <a:rPr lang="ko" altLang="en-US" sz="1700" dirty="0">
                <a:solidFill>
                  <a:schemeClr val="tx2">
                    <a:lumMod val="10000"/>
                  </a:schemeClr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</a:t>
            </a:r>
            <a:r>
              <a:rPr lang="en-US" altLang="ko" sz="1700" dirty="0">
                <a:solidFill>
                  <a:schemeClr val="tx2">
                    <a:lumMod val="10000"/>
                  </a:schemeClr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" sz="1700" dirty="0">
                <a:solidFill>
                  <a:schemeClr val="tx2">
                    <a:lumMod val="10000"/>
                  </a:schemeClr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레이블이 부족한 상황에서도 모델 성능을 향상</a:t>
            </a:r>
            <a:endParaRPr sz="1700" dirty="0">
              <a:solidFill>
                <a:schemeClr val="tx2">
                  <a:lumMod val="10000"/>
                </a:schemeClr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27000" lvl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</a:pPr>
            <a:r>
              <a:rPr lang="en-US" altLang="ko" sz="1700" b="1" dirty="0">
                <a:solidFill>
                  <a:schemeClr val="tx2">
                    <a:lumMod val="10000"/>
                  </a:schemeClr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ko" sz="1700" b="1" dirty="0">
                <a:solidFill>
                  <a:schemeClr val="tx2">
                    <a:lumMod val="10000"/>
                  </a:schemeClr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데이터 수집 비용 감소</a:t>
            </a:r>
            <a:endParaRPr sz="1700" b="1" dirty="0">
              <a:solidFill>
                <a:schemeClr val="tx2">
                  <a:lumMod val="10000"/>
                </a:schemeClr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-"/>
            </a:pPr>
            <a:r>
              <a:rPr lang="ko" sz="1700" dirty="0">
                <a:solidFill>
                  <a:schemeClr val="tx2">
                    <a:lumMod val="10000"/>
                  </a:schemeClr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레이블이 있는 데이터를 수집하는 비용이 높은 경우에도 레이블이 없는 데이터 활용</a:t>
            </a:r>
            <a:endParaRPr lang="en-US" altLang="ko" sz="1700" dirty="0">
              <a:solidFill>
                <a:schemeClr val="tx2">
                  <a:lumMod val="10000"/>
                </a:schemeClr>
              </a:solidFill>
              <a:highlight>
                <a:schemeClr val="lt1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</a:pPr>
            <a:r>
              <a:rPr lang="ko" altLang="en-US" sz="1700" dirty="0">
                <a:solidFill>
                  <a:schemeClr val="tx2">
                    <a:lumMod val="10000"/>
                  </a:schemeClr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→ </a:t>
            </a:r>
            <a:r>
              <a:rPr lang="en-US" altLang="ko" sz="1700" dirty="0">
                <a:solidFill>
                  <a:schemeClr val="tx2">
                    <a:lumMod val="10000"/>
                  </a:schemeClr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" sz="1700" dirty="0">
                <a:solidFill>
                  <a:schemeClr val="tx2">
                    <a:lumMod val="10000"/>
                  </a:schemeClr>
                </a:solidFill>
                <a:highlight>
                  <a:schemeClr val="lt1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데이터 수집 비용 감소</a:t>
            </a:r>
            <a:endParaRPr sz="1700" b="1" dirty="0">
              <a:solidFill>
                <a:schemeClr val="tx2">
                  <a:lumMod val="10000"/>
                </a:schemeClr>
              </a:solidFill>
              <a:highlight>
                <a:srgbClr val="FFF2CC"/>
              </a:highlight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0F003A8A-160A-B998-10CD-1649CDC81FF2}"/>
              </a:ext>
            </a:extLst>
          </p:cNvPr>
          <p:cNvSpPr txBox="1">
            <a:spLocks/>
          </p:cNvSpPr>
          <p:nvPr/>
        </p:nvSpPr>
        <p:spPr>
          <a:xfrm>
            <a:off x="406825" y="138700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ko-KR" altLang="en-US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준지도학습</a:t>
            </a:r>
          </a:p>
        </p:txBody>
      </p:sp>
      <p:sp>
        <p:nvSpPr>
          <p:cNvPr id="8" name="Google Shape;127;p25">
            <a:extLst>
              <a:ext uri="{FF2B5EF4-FFF2-40B4-BE49-F238E27FC236}">
                <a16:creationId xmlns:a16="http://schemas.microsoft.com/office/drawing/2014/main" id="{A6B74CE7-3347-BFA4-4DB7-2209613A184A}"/>
              </a:ext>
            </a:extLst>
          </p:cNvPr>
          <p:cNvSpPr txBox="1">
            <a:spLocks/>
          </p:cNvSpPr>
          <p:nvPr/>
        </p:nvSpPr>
        <p:spPr>
          <a:xfrm>
            <a:off x="406825" y="1040604"/>
            <a:ext cx="349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altLang="ko-KR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4) </a:t>
            </a:r>
            <a:r>
              <a:rPr lang="ko-KR" altLang="en-US" sz="2000" b="1" dirty="0">
                <a:latin typeface="이화체" panose="02000300000000000000" pitchFamily="2" charset="-127"/>
                <a:ea typeface="이화체" panose="02000300000000000000" pitchFamily="2" charset="-127"/>
              </a:rPr>
              <a:t>준지도학습 장점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ctrTitle"/>
          </p:nvPr>
        </p:nvSpPr>
        <p:spPr>
          <a:xfrm>
            <a:off x="318363" y="2189925"/>
            <a:ext cx="6752475" cy="76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latin typeface="이화체" panose="02000300000000000000" pitchFamily="2" charset="-127"/>
                <a:ea typeface="이화체" panose="02000300000000000000" pitchFamily="2" charset="-127"/>
              </a:rPr>
              <a:t>II. 데이터 전처리</a:t>
            </a:r>
            <a:endParaRPr sz="3000" b="1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사용자 지정 1">
      <a:dk1>
        <a:srgbClr val="222A35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2093</Words>
  <Application>Microsoft Office PowerPoint</Application>
  <PresentationFormat>화면 슬라이드 쇼(16:9)</PresentationFormat>
  <Paragraphs>310</Paragraphs>
  <Slides>53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맑은 고딕</vt:lpstr>
      <vt:lpstr>Arial</vt:lpstr>
      <vt:lpstr>이화체</vt:lpstr>
      <vt:lpstr>Simple Light</vt:lpstr>
      <vt:lpstr>Office 테마</vt:lpstr>
      <vt:lpstr>항공편 AI 모델 예측</vt:lpstr>
      <vt:lpstr>Intro                1. 대회소개                2. 준지도학습 개념</vt:lpstr>
      <vt:lpstr>1. 대회소개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II. 데이터 전처리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항공편 AI 모델 예측</dc:title>
  <cp:lastModifiedBy>SEYEON HWANG</cp:lastModifiedBy>
  <cp:revision>1</cp:revision>
  <dcterms:modified xsi:type="dcterms:W3CDTF">2023-07-31T05:43:59Z</dcterms:modified>
</cp:coreProperties>
</file>