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9906000" type="A4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E"/>
    <a:srgbClr val="132235"/>
    <a:srgbClr val="E8E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2486" y="3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5BF5-E52F-4F45-B7F9-0A5F122D3B3A}" type="datetimeFigureOut">
              <a:rPr lang="en-US" smtClean="0"/>
              <a:t>12-Jul-19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49FD-B7F5-4BE4-879F-A53CD6C36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19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5BF5-E52F-4F45-B7F9-0A5F122D3B3A}" type="datetimeFigureOut">
              <a:rPr lang="en-US" smtClean="0"/>
              <a:t>12-Jul-19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49FD-B7F5-4BE4-879F-A53CD6C36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09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5BF5-E52F-4F45-B7F9-0A5F122D3B3A}" type="datetimeFigureOut">
              <a:rPr lang="en-US" smtClean="0"/>
              <a:t>12-Jul-19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49FD-B7F5-4BE4-879F-A53CD6C36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5BF5-E52F-4F45-B7F9-0A5F122D3B3A}" type="datetimeFigureOut">
              <a:rPr lang="en-US" smtClean="0"/>
              <a:t>12-Jul-19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49FD-B7F5-4BE4-879F-A53CD6C36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47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5BF5-E52F-4F45-B7F9-0A5F122D3B3A}" type="datetimeFigureOut">
              <a:rPr lang="en-US" smtClean="0"/>
              <a:t>12-Jul-19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49FD-B7F5-4BE4-879F-A53CD6C36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76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5BF5-E52F-4F45-B7F9-0A5F122D3B3A}" type="datetimeFigureOut">
              <a:rPr lang="en-US" smtClean="0"/>
              <a:t>12-Jul-19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49FD-B7F5-4BE4-879F-A53CD6C36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6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5BF5-E52F-4F45-B7F9-0A5F122D3B3A}" type="datetimeFigureOut">
              <a:rPr lang="en-US" smtClean="0"/>
              <a:t>12-Jul-19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49FD-B7F5-4BE4-879F-A53CD6C36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49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5BF5-E52F-4F45-B7F9-0A5F122D3B3A}" type="datetimeFigureOut">
              <a:rPr lang="en-US" smtClean="0"/>
              <a:t>12-Jul-19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49FD-B7F5-4BE4-879F-A53CD6C36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43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5BF5-E52F-4F45-B7F9-0A5F122D3B3A}" type="datetimeFigureOut">
              <a:rPr lang="en-US" smtClean="0"/>
              <a:t>12-Jul-19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49FD-B7F5-4BE4-879F-A53CD6C36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64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5BF5-E52F-4F45-B7F9-0A5F122D3B3A}" type="datetimeFigureOut">
              <a:rPr lang="en-US" smtClean="0"/>
              <a:t>12-Jul-19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49FD-B7F5-4BE4-879F-A53CD6C36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44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5BF5-E52F-4F45-B7F9-0A5F122D3B3A}" type="datetimeFigureOut">
              <a:rPr lang="en-US" smtClean="0"/>
              <a:t>12-Jul-19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49FD-B7F5-4BE4-879F-A53CD6C36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24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45BF5-E52F-4F45-B7F9-0A5F122D3B3A}" type="datetimeFigureOut">
              <a:rPr lang="en-US" smtClean="0"/>
              <a:t>12-Jul-19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649FD-B7F5-4BE4-879F-A53CD6C36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8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7" y="97115"/>
            <a:ext cx="6858594" cy="97117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4261" t="83083" b="11948"/>
          <a:stretch/>
        </p:blipFill>
        <p:spPr>
          <a:xfrm>
            <a:off x="2946400" y="7785100"/>
            <a:ext cx="4508796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00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46574"/>
          <a:stretch/>
        </p:blipFill>
        <p:spPr>
          <a:xfrm>
            <a:off x="0" y="0"/>
            <a:ext cx="2206943" cy="198034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16200" y="709827"/>
            <a:ext cx="3297698" cy="501675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th-TH" sz="2000" dirty="0" smtClean="0"/>
              <a:t>รูป</a:t>
            </a:r>
          </a:p>
          <a:p>
            <a:pPr marL="342900" indent="-342900">
              <a:buAutoNum type="arabicPeriod"/>
            </a:pPr>
            <a:r>
              <a:rPr lang="th-TH" sz="2000" dirty="0" smtClean="0"/>
              <a:t>คำนำหน้า / ชื่อ / นามสกุล</a:t>
            </a:r>
          </a:p>
          <a:p>
            <a:pPr marL="342900" indent="-342900">
              <a:buAutoNum type="arabicPeriod"/>
            </a:pPr>
            <a:r>
              <a:rPr lang="th-TH" sz="2000" dirty="0" smtClean="0"/>
              <a:t>ตำแหน่งงานที่ต้องการสมัคร (ลำดับที่ 1)</a:t>
            </a:r>
          </a:p>
          <a:p>
            <a:pPr marL="342900" indent="-342900">
              <a:buAutoNum type="arabicPeriod"/>
            </a:pPr>
            <a:r>
              <a:rPr lang="th-TH" sz="2000" dirty="0" smtClean="0"/>
              <a:t>เพศ</a:t>
            </a:r>
          </a:p>
          <a:p>
            <a:pPr marL="342900" indent="-342900">
              <a:buAutoNum type="arabicPeriod"/>
            </a:pPr>
            <a:r>
              <a:rPr lang="th-TH" sz="2000" dirty="0" smtClean="0"/>
              <a:t>วันเกิด</a:t>
            </a:r>
          </a:p>
          <a:p>
            <a:pPr marL="342900" indent="-342900">
              <a:buAutoNum type="arabicPeriod"/>
            </a:pPr>
            <a:r>
              <a:rPr lang="th-TH" sz="2000" dirty="0" smtClean="0"/>
              <a:t>ส่วนสูง / น้ำหนัก</a:t>
            </a:r>
          </a:p>
          <a:p>
            <a:pPr marL="342900" indent="-342900">
              <a:buAutoNum type="arabicPeriod"/>
            </a:pPr>
            <a:r>
              <a:rPr lang="th-TH" sz="2000" dirty="0" smtClean="0"/>
              <a:t>สัญชาติ / ศาสนา</a:t>
            </a:r>
          </a:p>
          <a:p>
            <a:pPr marL="342900" indent="-342900">
              <a:buAutoNum type="arabicPeriod"/>
            </a:pPr>
            <a:r>
              <a:rPr lang="th-TH" sz="2000" dirty="0" smtClean="0"/>
              <a:t>สถานภาพสมรส</a:t>
            </a:r>
          </a:p>
          <a:p>
            <a:pPr marL="342900" indent="-342900">
              <a:buAutoNum type="arabicPeriod"/>
            </a:pPr>
            <a:r>
              <a:rPr lang="th-TH" sz="2000" dirty="0" smtClean="0"/>
              <a:t>สถานภาพทางทหาร</a:t>
            </a:r>
          </a:p>
          <a:p>
            <a:pPr marL="342900" indent="-342900">
              <a:buAutoNum type="arabicPeriod"/>
            </a:pPr>
            <a:r>
              <a:rPr lang="th-TH" sz="2000" dirty="0" smtClean="0"/>
              <a:t>เลขบัตรประชาชน</a:t>
            </a:r>
          </a:p>
          <a:p>
            <a:pPr marL="342900" indent="-342900">
              <a:buAutoNum type="arabicPeriod"/>
            </a:pPr>
            <a:r>
              <a:rPr lang="th-TH" sz="2000" dirty="0" smtClean="0"/>
              <a:t>ที่อยู่ปัจจุบัน</a:t>
            </a:r>
          </a:p>
          <a:p>
            <a:pPr marL="342900" indent="-342900">
              <a:buAutoNum type="arabicPeriod"/>
            </a:pPr>
            <a:r>
              <a:rPr lang="th-TH" sz="2000" dirty="0" smtClean="0"/>
              <a:t>เบอร์ติดต่อ</a:t>
            </a:r>
          </a:p>
          <a:p>
            <a:pPr marL="342900" indent="-342900">
              <a:buAutoNum type="arabicPeriod"/>
            </a:pPr>
            <a:r>
              <a:rPr lang="th-TH" sz="2000" dirty="0" smtClean="0"/>
              <a:t>อีเมล</a:t>
            </a:r>
          </a:p>
          <a:p>
            <a:pPr marL="342900" indent="-342900">
              <a:buAutoNum type="arabicPeriod"/>
            </a:pPr>
            <a:r>
              <a:rPr lang="th-TH" sz="2000" dirty="0" smtClean="0"/>
              <a:t>ไลน์</a:t>
            </a:r>
          </a:p>
          <a:p>
            <a:pPr marL="342900" indent="-342900">
              <a:buAutoNum type="arabicPeriod"/>
            </a:pPr>
            <a:r>
              <a:rPr lang="th-TH" sz="2000" dirty="0" smtClean="0"/>
              <a:t>เฟสบุ๊ค</a:t>
            </a:r>
          </a:p>
          <a:p>
            <a:pPr marL="342900" indent="-342900">
              <a:buAutoNum type="arabicPeriod"/>
            </a:pPr>
            <a:endParaRPr lang="en-US" sz="2000" dirty="0"/>
          </a:p>
        </p:txBody>
      </p:sp>
      <p:sp>
        <p:nvSpPr>
          <p:cNvPr id="15" name="Oval 14"/>
          <p:cNvSpPr/>
          <p:nvPr/>
        </p:nvSpPr>
        <p:spPr>
          <a:xfrm>
            <a:off x="646271" y="299907"/>
            <a:ext cx="457200" cy="45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 smtClean="0">
                <a:solidFill>
                  <a:srgbClr val="C00000"/>
                </a:solidFill>
              </a:rPr>
              <a:t>1.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0" y="990172"/>
            <a:ext cx="457200" cy="45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>
                <a:solidFill>
                  <a:srgbClr val="C00000"/>
                </a:solidFill>
              </a:rPr>
              <a:t>2</a:t>
            </a:r>
            <a:r>
              <a:rPr lang="th-TH" sz="2000" b="1" dirty="0" smtClean="0">
                <a:solidFill>
                  <a:srgbClr val="C00000"/>
                </a:solidFill>
              </a:rPr>
              <a:t>.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630522" y="1523145"/>
            <a:ext cx="457200" cy="45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>
                <a:solidFill>
                  <a:srgbClr val="C00000"/>
                </a:solidFill>
              </a:rPr>
              <a:t>3</a:t>
            </a:r>
            <a:r>
              <a:rPr lang="th-TH" sz="2000" b="1" dirty="0" smtClean="0">
                <a:solidFill>
                  <a:srgbClr val="C00000"/>
                </a:solidFill>
              </a:rPr>
              <a:t>.</a:t>
            </a:r>
            <a:endParaRPr lang="en-US" sz="2000" b="1" dirty="0">
              <a:solidFill>
                <a:srgbClr val="C00000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t="53426" b="30813"/>
          <a:stretch/>
        </p:blipFill>
        <p:spPr>
          <a:xfrm>
            <a:off x="0" y="1980345"/>
            <a:ext cx="2206943" cy="5842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0" y="2564545"/>
            <a:ext cx="2206943" cy="7341455"/>
          </a:xfrm>
          <a:prstGeom prst="rect">
            <a:avLst/>
          </a:prstGeom>
          <a:solidFill>
            <a:srgbClr val="132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-23971" y="2453001"/>
            <a:ext cx="457200" cy="45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 smtClean="0">
                <a:solidFill>
                  <a:srgbClr val="C00000"/>
                </a:solidFill>
              </a:rPr>
              <a:t>4.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0" y="2909346"/>
            <a:ext cx="457200" cy="45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>
                <a:solidFill>
                  <a:srgbClr val="C00000"/>
                </a:solidFill>
              </a:rPr>
              <a:t>5</a:t>
            </a:r>
            <a:r>
              <a:rPr lang="th-TH" sz="2000" b="1" dirty="0" smtClean="0">
                <a:solidFill>
                  <a:srgbClr val="C00000"/>
                </a:solidFill>
              </a:rPr>
              <a:t>.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0" y="3354700"/>
            <a:ext cx="457200" cy="45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>
                <a:solidFill>
                  <a:srgbClr val="C00000"/>
                </a:solidFill>
              </a:rPr>
              <a:t>6</a:t>
            </a:r>
            <a:r>
              <a:rPr lang="th-TH" sz="2000" b="1" dirty="0" smtClean="0">
                <a:solidFill>
                  <a:srgbClr val="C00000"/>
                </a:solidFill>
              </a:rPr>
              <a:t>.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-14129" y="3809335"/>
            <a:ext cx="457200" cy="45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>
                <a:solidFill>
                  <a:srgbClr val="C00000"/>
                </a:solidFill>
              </a:rPr>
              <a:t>7</a:t>
            </a:r>
            <a:r>
              <a:rPr lang="th-TH" sz="2000" b="1" dirty="0" smtClean="0">
                <a:solidFill>
                  <a:srgbClr val="C00000"/>
                </a:solidFill>
              </a:rPr>
              <a:t>.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9842" y="4265680"/>
            <a:ext cx="457200" cy="45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>
                <a:solidFill>
                  <a:srgbClr val="C00000"/>
                </a:solidFill>
              </a:rPr>
              <a:t>8</a:t>
            </a:r>
            <a:r>
              <a:rPr lang="th-TH" sz="2000" b="1" dirty="0" smtClean="0">
                <a:solidFill>
                  <a:srgbClr val="C00000"/>
                </a:solidFill>
              </a:rPr>
              <a:t>.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842" y="4711034"/>
            <a:ext cx="457200" cy="45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>
                <a:solidFill>
                  <a:srgbClr val="C00000"/>
                </a:solidFill>
              </a:rPr>
              <a:t>9</a:t>
            </a:r>
            <a:r>
              <a:rPr lang="th-TH" sz="2000" b="1" dirty="0" smtClean="0">
                <a:solidFill>
                  <a:srgbClr val="C00000"/>
                </a:solidFill>
              </a:rPr>
              <a:t>.</a:t>
            </a:r>
            <a:endParaRPr lang="en-US" sz="2000" b="1" dirty="0">
              <a:solidFill>
                <a:srgbClr val="C00000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/>
          <a:srcRect t="25939" r="67037" b="70004"/>
          <a:stretch/>
        </p:blipFill>
        <p:spPr>
          <a:xfrm>
            <a:off x="0" y="5180934"/>
            <a:ext cx="2221072" cy="571500"/>
          </a:xfrm>
          <a:prstGeom prst="rect">
            <a:avLst/>
          </a:prstGeom>
          <a:ln>
            <a:noFill/>
          </a:ln>
        </p:spPr>
      </p:pic>
      <p:sp>
        <p:nvSpPr>
          <p:cNvPr id="28" name="Oval 27"/>
          <p:cNvSpPr/>
          <p:nvPr/>
        </p:nvSpPr>
        <p:spPr>
          <a:xfrm>
            <a:off x="9841" y="5765133"/>
            <a:ext cx="636429" cy="6364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 smtClean="0">
                <a:solidFill>
                  <a:srgbClr val="C00000"/>
                </a:solidFill>
              </a:rPr>
              <a:t>10.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2541" y="6691756"/>
            <a:ext cx="636429" cy="6364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 smtClean="0">
                <a:solidFill>
                  <a:srgbClr val="C00000"/>
                </a:solidFill>
              </a:rPr>
              <a:t>11.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22541" y="7343431"/>
            <a:ext cx="636429" cy="6364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 smtClean="0">
                <a:solidFill>
                  <a:srgbClr val="C00000"/>
                </a:solidFill>
              </a:rPr>
              <a:t>12.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841" y="7939763"/>
            <a:ext cx="636429" cy="6364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 smtClean="0">
                <a:solidFill>
                  <a:srgbClr val="C00000"/>
                </a:solidFill>
              </a:rPr>
              <a:t>13.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841" y="8591438"/>
            <a:ext cx="636429" cy="6364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 smtClean="0">
                <a:solidFill>
                  <a:srgbClr val="C00000"/>
                </a:solidFill>
              </a:rPr>
              <a:t>14.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-1429" y="9227867"/>
            <a:ext cx="636429" cy="6364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 smtClean="0">
                <a:solidFill>
                  <a:srgbClr val="C00000"/>
                </a:solidFill>
              </a:rPr>
              <a:t>15.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731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2206943" cy="9906000"/>
          </a:xfrm>
          <a:prstGeom prst="rect">
            <a:avLst/>
          </a:prstGeom>
          <a:solidFill>
            <a:schemeClr val="bg1"/>
          </a:solidFill>
          <a:ln>
            <a:solidFill>
              <a:srgbClr val="132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06943" y="1"/>
            <a:ext cx="4651057" cy="9906000"/>
          </a:xfrm>
          <a:prstGeom prst="rect">
            <a:avLst/>
          </a:prstGeom>
          <a:solidFill>
            <a:srgbClr val="E8E8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3150" b="93938"/>
          <a:stretch/>
        </p:blipFill>
        <p:spPr>
          <a:xfrm>
            <a:off x="2206943" y="14944"/>
            <a:ext cx="4584997" cy="5886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46791" y="561979"/>
            <a:ext cx="4292600" cy="163121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th-TH" sz="2000" dirty="0" smtClean="0"/>
              <a:t>16. ประวัติการทำงาน/ฝึกงาน (สูงสุด 3 บริษัท)</a:t>
            </a:r>
          </a:p>
          <a:p>
            <a:r>
              <a:rPr lang="th-TH" sz="2000" dirty="0" smtClean="0"/>
              <a:t>16.1 ตำแหน่งงาน / ระดับ / เงินเดือน</a:t>
            </a:r>
          </a:p>
          <a:p>
            <a:r>
              <a:rPr lang="th-TH" sz="2000" dirty="0" smtClean="0"/>
              <a:t>16.2 ชื่อบริษัท</a:t>
            </a:r>
          </a:p>
          <a:p>
            <a:r>
              <a:rPr lang="th-TH" sz="2000" dirty="0" smtClean="0"/>
              <a:t>16.3 เริ่มการทำงาน / สิ้นสุดการทำงาน</a:t>
            </a:r>
          </a:p>
          <a:p>
            <a:r>
              <a:rPr lang="th-TH" sz="2000" dirty="0" smtClean="0"/>
              <a:t>16.4 หน้าที่รับผิดชอบ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33335" t="47776" b="46600"/>
          <a:stretch/>
        </p:blipFill>
        <p:spPr>
          <a:xfrm>
            <a:off x="2206943" y="3385783"/>
            <a:ext cx="4572297" cy="546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46791" y="3931883"/>
            <a:ext cx="4292600" cy="132343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th-TH" sz="2000" dirty="0" smtClean="0"/>
              <a:t>17. ประวัติการศึกษา (สูงสุด 2 ระดับการศึกษาสูงสุด)</a:t>
            </a:r>
          </a:p>
          <a:p>
            <a:r>
              <a:rPr lang="th-TH" sz="2000" dirty="0" smtClean="0"/>
              <a:t>17.1 ระดับการศึกษา / ปีการศึกษา</a:t>
            </a:r>
          </a:p>
          <a:p>
            <a:r>
              <a:rPr lang="th-TH" sz="2000" dirty="0" smtClean="0"/>
              <a:t>17.2 ชื่อสถานศึกษา / คณะ / สาขา</a:t>
            </a:r>
          </a:p>
          <a:p>
            <a:r>
              <a:rPr lang="th-TH" sz="2000" dirty="0" smtClean="0"/>
              <a:t>17.3 เกรดเฉลี่ย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33705" t="33392" b="61899"/>
          <a:stretch/>
        </p:blipFill>
        <p:spPr>
          <a:xfrm>
            <a:off x="2206943" y="5846189"/>
            <a:ext cx="4546897" cy="457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21392" y="6303389"/>
            <a:ext cx="4292600" cy="255454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th-TH" sz="2000" dirty="0" smtClean="0"/>
              <a:t>18. ความสามารถ ผลงาน และเกียรติประวัติ</a:t>
            </a:r>
          </a:p>
          <a:p>
            <a:r>
              <a:rPr lang="th-TH" sz="2000" dirty="0" smtClean="0"/>
              <a:t>18.1 ความสามารถทางภาษา (สูงสุด 3 ภาษา)</a:t>
            </a:r>
          </a:p>
          <a:p>
            <a:r>
              <a:rPr lang="th-TH" sz="2000" dirty="0" smtClean="0"/>
              <a:t>18.2 ความสามารถในการขับขี่ / มียานพาหนะเป็นของตัวเอง / มีใบอนุญาติขับขี่</a:t>
            </a:r>
          </a:p>
          <a:p>
            <a:r>
              <a:rPr lang="th-TH" sz="2000" dirty="0" smtClean="0"/>
              <a:t>18.3 ความสามารถทางด้านคอมพิวเตอร์</a:t>
            </a:r>
          </a:p>
          <a:p>
            <a:r>
              <a:rPr lang="th-TH" sz="2000" dirty="0" smtClean="0"/>
              <a:t>18.4 ทักษะอื่นๆ</a:t>
            </a:r>
          </a:p>
          <a:p>
            <a:r>
              <a:rPr lang="th-TH" sz="2000" dirty="0" smtClean="0"/>
              <a:t>18.5 คุณสมบัติอื่นๆ</a:t>
            </a:r>
          </a:p>
          <a:p>
            <a:r>
              <a:rPr lang="th-TH" sz="2000" dirty="0" smtClean="0"/>
              <a:t>18.6 ความสามารถพิเศษ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34261" t="83083" b="11948"/>
          <a:stretch/>
        </p:blipFill>
        <p:spPr>
          <a:xfrm>
            <a:off x="2225993" y="8899367"/>
            <a:ext cx="4508796" cy="482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48416" y="9009862"/>
            <a:ext cx="1162050" cy="261610"/>
          </a:xfrm>
          <a:prstGeom prst="rect">
            <a:avLst/>
          </a:prstGeom>
          <a:solidFill>
            <a:srgbClr val="DCDCDE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132235"/>
                </a:solidFill>
                <a:latin typeface="Arial Rounded MT Bold" panose="020F0704030504030204" pitchFamily="34" charset="0"/>
              </a:rPr>
              <a:t>REFERENCES</a:t>
            </a:r>
            <a:endParaRPr lang="en-US" sz="1100" dirty="0">
              <a:solidFill>
                <a:srgbClr val="132235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21392" y="9423400"/>
            <a:ext cx="4292600" cy="40011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19. </a:t>
            </a:r>
            <a:r>
              <a:rPr lang="th-TH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บุคคลอ้างอิง</a:t>
            </a: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endParaRPr lang="th-TH" sz="2000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43040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</TotalTime>
  <Words>184</Words>
  <Application>Microsoft Office PowerPoint</Application>
  <PresentationFormat>A4 Paper (210x297 mm)</PresentationFormat>
  <Paragraphs>48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Cordia New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19</cp:revision>
  <cp:lastPrinted>2019-07-12T08:56:42Z</cp:lastPrinted>
  <dcterms:created xsi:type="dcterms:W3CDTF">2019-07-12T07:35:03Z</dcterms:created>
  <dcterms:modified xsi:type="dcterms:W3CDTF">2019-07-12T09:44:31Z</dcterms:modified>
</cp:coreProperties>
</file>