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FC805-21A9-445A-B52C-CABCE698C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8CF7C6-0B6A-4ADA-98E5-0E0E89E4E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D93BD-21DA-48CF-8ABB-D2CA50B8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D542F-4C2B-402C-B3A5-5932702D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CCD50-4D28-48AC-8BED-A2140B2F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2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47096-0B1F-48AF-B787-B34EB884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552DE-DFA5-45A8-9E2A-91E49C8A3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5BED0-C904-4196-81B0-CF94680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5C3B0-4F9C-471C-A4AE-C4D81F05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F78E5-247A-46B0-962B-8F4FAA7E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DBDE2C-7A14-4D6D-924C-D7EDDEA76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5BB3D-B206-4CA5-AD3C-8673D972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4CC19-ACD8-4E96-BB96-97A21041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ACCD3-AAB9-4224-A12D-1CBC383E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A16BD-5308-4163-B07F-2674632B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D67B-7C78-4E95-9271-72F4A80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21DAB-8F67-4C45-BE34-EF20F83E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25958-94D9-4037-AC28-FC88CBF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ED17C-9874-42C1-B357-93EF2365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CD739-41AC-4C30-917B-FA941BA2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2DDB-7595-4249-B38A-9A13770F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C5B8E-1858-421F-BD5E-5CA14023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8FEBA-AD42-47C7-8644-CAB7C4C2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0B74-F744-4299-B295-C0044FCF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C7DCE-A877-4600-A9F2-2E5BCFED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D17A3-C6AD-44BE-A399-E6D0B2C2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69661-37FB-4682-A1EB-B0ED1AEB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2884C-D50F-4FC5-B1FB-371C868D8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1E7B7-4E96-406B-A8DF-97359BA5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19406-28B3-4D03-8619-5D05DD8E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299A7-ADBA-4727-8780-07984100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8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884C-0362-4F16-B43E-9C73BE6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35DB1-EAE8-4A15-80C5-D594D1FD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7753FC-3B14-4FBC-AE5F-4BFD42550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64BD3A-8EFB-44A7-A770-41F4A4DF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8704E7-9F9B-4DAB-A31A-D55B180F8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0F338C-18A9-4AF6-BC6C-245A3C6B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956F53-2E14-43E8-A3D6-B2E29404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260D0D-D63D-450B-B7A1-18B82D0A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C206D-8B05-4BA8-A9F2-74532EF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2FC3E-6746-46F5-871B-1E41F6E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DB8242-95FA-4F63-B918-95CB7C94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61B04-11C7-4CA3-9046-EAD24B29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4C5F40-FA0F-46BF-ACC5-EB0C852E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0B5038-012C-4EED-97B9-9CB2E28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62359-F287-4E6A-8662-1631B896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0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E7CB8-01C9-406C-968A-802FB00A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DB656-351A-4DF2-B646-9BB05604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72EE7-AD0F-4895-8148-3210DD25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FFDEA-7CEF-476B-8618-87A9E75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5F647F-96E9-4D51-A0AC-F1065FDB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83941-C8E0-469F-9310-F6969FED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A841E-CE4B-4099-8CC5-86BB5C59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ABF492-9DC9-4259-8140-F033A86D9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F4F2A-8685-4561-8DA2-664B4D63A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3390D-5300-4C97-B3D9-9FD6D7C2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7D252-386E-4036-B145-7FBEAA80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5B321-B9A1-4237-9DB2-10A1D3D1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9D434-401E-4D32-9752-CF44DA37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490DC-3B1E-4233-828D-72DE362F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22B98-9933-4474-B0F9-27478A342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23FD-3069-411B-B4DD-B0D4F11443E5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698AD-81DB-4895-9FAF-037768AF9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E03BA-29FD-4297-8B5B-3286F18E8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DCD-CB3A-4E5F-9CC7-0E04A1351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D2B106-31C7-446F-B4D3-C9EE8CEB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678B8-0AAC-460B-8CDB-C43156BB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9AD98A-0C45-45C2-B883-72D69AA6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1" y="643468"/>
            <a:ext cx="5329239" cy="4242858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8800" dirty="0"/>
              <a:t>최종 </a:t>
            </a:r>
            <a:br>
              <a:rPr lang="en-US" altLang="ko-KR" sz="8800" dirty="0"/>
            </a:br>
            <a:r>
              <a:rPr lang="ko-KR" altLang="en-US" sz="8800" dirty="0"/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727DD-57CB-450E-B069-F006ED623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61" y="5019676"/>
            <a:ext cx="5292727" cy="1066799"/>
          </a:xfrm>
        </p:spPr>
        <p:txBody>
          <a:bodyPr>
            <a:normAutofit/>
          </a:bodyPr>
          <a:lstStyle/>
          <a:p>
            <a:pPr algn="l"/>
            <a:endParaRPr lang="en-US" altLang="ko-KR" sz="1700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endParaRPr lang="en-US" altLang="ko-KR" sz="1700" b="1" dirty="0">
              <a:solidFill>
                <a:schemeClr val="tx1">
                  <a:alpha val="60000"/>
                </a:schemeClr>
              </a:solidFill>
            </a:endParaRPr>
          </a:p>
          <a:p>
            <a:pPr algn="l"/>
            <a:r>
              <a:rPr lang="en-US" altLang="ko-KR" sz="1700" b="1" dirty="0">
                <a:solidFill>
                  <a:schemeClr val="tx1">
                    <a:alpha val="60000"/>
                  </a:schemeClr>
                </a:solidFill>
              </a:rPr>
              <a:t>18011688 </a:t>
            </a:r>
            <a:r>
              <a:rPr lang="ko-KR" altLang="en-US" sz="1700" b="1" dirty="0">
                <a:solidFill>
                  <a:schemeClr val="tx1">
                    <a:alpha val="60000"/>
                  </a:schemeClr>
                </a:solidFill>
              </a:rPr>
              <a:t>차태관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F0D9B0E-E48B-450C-9134-0435D96D0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0220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체크리스트">
            <a:extLst>
              <a:ext uri="{FF2B5EF4-FFF2-40B4-BE49-F238E27FC236}">
                <a16:creationId xmlns:a16="http://schemas.microsoft.com/office/drawing/2014/main" id="{FF663989-87B5-4E9D-86E2-514EE607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994" y="1608058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6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E0D21A-F25D-4231-8C0B-12435A9B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ko-KR" altLang="en-US"/>
              <a:t>개발 노하우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AD887-89C5-48F7-9BC3-E37BED26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제가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Escape From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Gravity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게임을 만들면서 얻은 노하우는 각자가 파트를 나누어 게임 개발을 시작한다 해도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결국에는 자기가 맡은 </a:t>
            </a:r>
            <a:r>
              <a:rPr lang="ko-KR" altLang="en-US" sz="2000" b="1" u="sng" dirty="0">
                <a:solidFill>
                  <a:schemeClr val="tx1">
                    <a:alpha val="60000"/>
                  </a:schemeClr>
                </a:solidFill>
              </a:rPr>
              <a:t>파트 및 함수 뿐만 아니라 서로의 함수를 잘 이해하고 있어야 개발이 수월하게 진행된다는 점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이었습니다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 함수의 작동원리는 무엇인지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언제 쓰이는지 등을 자세하게 알고 있지 않다면 앞으로의 다른 프로젝트에서 빠른 개발이 이루어지기는 힘들 것 같습니다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두 번째로 얻은 노하우는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본격적인 개발에 착수하면 각자의 개발중인 </a:t>
            </a:r>
            <a:r>
              <a:rPr lang="ko-KR" altLang="en-US" sz="2000" b="1" u="sng" dirty="0">
                <a:solidFill>
                  <a:schemeClr val="tx1">
                    <a:alpha val="60000"/>
                  </a:schemeClr>
                </a:solidFill>
              </a:rPr>
              <a:t>함수에 주석을 잘 달아 놓아야 한다는 것</a:t>
            </a: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입니다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Escape From Gravity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를 만드는 동안 저희 조원들은 코드 변경점이 있으면 주석을 달아 언제 어떻게 추가가 되었는지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적어놓고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예시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– //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수정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12.12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추가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),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혹은 함수 작동에 대한 짤막한 말을 적어 놓았습니다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예시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 –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 부분을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주석처리하면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애니메이션 효과가 사라집니다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).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이런 방법으로 인해 변경점을 빨리 찾고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자신이 작성한 함수가 아니더라도 손쉽게 이해가 가능했습니다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ko-KR" alt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E0D21A-F25D-4231-8C0B-12435A9B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나의 기여도</a:t>
            </a:r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AD887-89C5-48F7-9BC3-E37BED26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제가 </a:t>
            </a:r>
            <a:r>
              <a:rPr lang="en-US" altLang="ko-KR" sz="2000" dirty="0" err="1">
                <a:solidFill>
                  <a:schemeClr val="tx1">
                    <a:alpha val="60000"/>
                  </a:schemeClr>
                </a:solidFill>
              </a:rPr>
              <a:t>Esacpe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 from gravity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를 만들면서 담당한 부분은 공통 모듈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UI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구현 및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인트로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아웃트로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제작입니다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맵 제작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충돌 처리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화면 및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UI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이렇게 세 파트 중 비교적 쉬운 난이도인 화면 및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UI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구현을 담당했으므로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구현 후 남는 시간에 다른 파트를 맡은 조원들 코드를 잘 살펴보고 버그를 제보하고 수정 및 개선 의견을 활발하게 내며 게임을 제작해 나갔습니다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또한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UI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및 화면 구현을 담당하고 있는 만큼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전형적인 게임처럼 보이는 시각 효과들을 적용하려 노력했습니다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그리고 의견을 낼 뿐만 아니라 화면 및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UI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에 대한 조원들의 의견 또한 적극적으로 수용하고 반영했습니다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E0D21A-F25D-4231-8C0B-12435A9B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우리팀</a:t>
            </a:r>
            <a:r>
              <a:rPr lang="ko-KR" altLang="en-US" dirty="0"/>
              <a:t> 칭찬</a:t>
            </a:r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AD887-89C5-48F7-9BC3-E37BED26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저는 저를 제외한 모든 팀원을 칭찬하고 싶습니다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모든 조원들이 자신의 파트가 아닌 부분들에 대해서도 의견을 자세하게 내고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회의 때 활발하게 소통했으며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게임 개발에 대한 의지가 돋보였습니다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모두가 점점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“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게임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＂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이라고 부를 수 있는 프로그램을 만들기 위해 열심히 노력하는 점이 인상적이었습니다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289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최종  보고서</vt:lpstr>
      <vt:lpstr>개발 노하우</vt:lpstr>
      <vt:lpstr>나의 기여도</vt:lpstr>
      <vt:lpstr>우리팀 칭찬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보고서 – 팀원 제출 </dc:title>
  <dc:creator>차태관</dc:creator>
  <cp:lastModifiedBy>차태관</cp:lastModifiedBy>
  <cp:revision>7</cp:revision>
  <dcterms:created xsi:type="dcterms:W3CDTF">2021-12-19T10:56:56Z</dcterms:created>
  <dcterms:modified xsi:type="dcterms:W3CDTF">2021-12-19T11:27:49Z</dcterms:modified>
</cp:coreProperties>
</file>