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</p:sldMasterIdLst>
  <p:notesMasterIdLst>
    <p:notesMasterId r:id="rId6"/>
  </p:notesMasterIdLst>
  <p:sldIdLst>
    <p:sldId id="256" r:id="rId4"/>
    <p:sldId id="338" r:id="rId5"/>
    <p:sldId id="258" r:id="rId7"/>
    <p:sldId id="260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0" r:id="rId16"/>
    <p:sldId id="305" r:id="rId17"/>
    <p:sldId id="306" r:id="rId18"/>
    <p:sldId id="271" r:id="rId19"/>
    <p:sldId id="272" r:id="rId20"/>
    <p:sldId id="274" r:id="rId21"/>
    <p:sldId id="273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1" r:id="rId47"/>
    <p:sldId id="302" r:id="rId48"/>
    <p:sldId id="307" r:id="rId4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2" Type="http://schemas.openxmlformats.org/officeDocument/2006/relationships/tableStyles" Target="tableStyles.xml"/><Relationship Id="rId51" Type="http://schemas.openxmlformats.org/officeDocument/2006/relationships/viewProps" Target="viewProps.xml"/><Relationship Id="rId50" Type="http://schemas.openxmlformats.org/officeDocument/2006/relationships/presProps" Target="presProps.xml"/><Relationship Id="rId5" Type="http://schemas.openxmlformats.org/officeDocument/2006/relationships/slide" Target="slides/slide2.xml"/><Relationship Id="rId49" Type="http://schemas.openxmlformats.org/officeDocument/2006/relationships/slide" Target="slides/slide4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目录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3E3D15-37DA-4B0B-BB5B-F9782FE4C10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A74A9-56BF-43D1-BF7B-7FE1939C83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D596F6-935B-4887-B2A3-B76695E5F5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D596F6-935B-4887-B2A3-B76695E5F5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B08518-A393-4F7E-8DB0-0754126303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348028" y="2611487"/>
            <a:ext cx="5472608" cy="904863"/>
          </a:xfrm>
        </p:spPr>
        <p:txBody>
          <a:bodyPr anchor="b">
            <a:normAutofit/>
          </a:bodyPr>
          <a:lstStyle>
            <a:lvl1pPr algn="ctr">
              <a:defRPr sz="44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348028" y="3579403"/>
            <a:ext cx="5472608" cy="461665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CA94C-640B-4AB1-8275-25233356421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B4916-4975-4389-AC0A-35860555A9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 flipV="1">
            <a:off x="0" y="607031"/>
            <a:ext cx="527425" cy="4097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rtlCol="0" anchor="ctr"/>
          <a:lstStyle/>
          <a:p>
            <a:pPr algn="ctr" defTabSz="685165"/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642"/>
          <p:cNvSpPr>
            <a:spLocks noChangeArrowheads="1"/>
          </p:cNvSpPr>
          <p:nvPr userDrawn="1"/>
        </p:nvSpPr>
        <p:spPr bwMode="auto">
          <a:xfrm>
            <a:off x="1" y="0"/>
            <a:ext cx="12188825" cy="6858000"/>
          </a:xfrm>
          <a:prstGeom prst="rect">
            <a:avLst/>
          </a:prstGeom>
          <a:solidFill>
            <a:srgbClr val="8B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Rectangle 1646"/>
          <p:cNvSpPr>
            <a:spLocks noChangeArrowheads="1"/>
          </p:cNvSpPr>
          <p:nvPr userDrawn="1"/>
        </p:nvSpPr>
        <p:spPr bwMode="auto">
          <a:xfrm>
            <a:off x="320676" y="0"/>
            <a:ext cx="11552238" cy="6858000"/>
          </a:xfrm>
          <a:prstGeom prst="rect">
            <a:avLst/>
          </a:prstGeom>
          <a:solidFill>
            <a:srgbClr val="778C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Rectangle 1650"/>
          <p:cNvSpPr>
            <a:spLocks noChangeArrowheads="1"/>
          </p:cNvSpPr>
          <p:nvPr userDrawn="1"/>
        </p:nvSpPr>
        <p:spPr bwMode="auto">
          <a:xfrm>
            <a:off x="636588" y="0"/>
            <a:ext cx="10920413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/>
          </a:p>
        </p:txBody>
      </p:sp>
      <p:sp>
        <p:nvSpPr>
          <p:cNvPr id="15" name="AutoShape 1652"/>
          <p:cNvSpPr>
            <a:spLocks noChangeAspect="1" noChangeArrowheads="1" noTextEdit="1"/>
          </p:cNvSpPr>
          <p:nvPr userDrawn="1"/>
        </p:nvSpPr>
        <p:spPr bwMode="auto">
          <a:xfrm>
            <a:off x="630232" y="1395414"/>
            <a:ext cx="5284735" cy="455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Freeform 1654"/>
          <p:cNvSpPr/>
          <p:nvPr userDrawn="1"/>
        </p:nvSpPr>
        <p:spPr bwMode="auto">
          <a:xfrm>
            <a:off x="4776741" y="3979864"/>
            <a:ext cx="142874" cy="142875"/>
          </a:xfrm>
          <a:custGeom>
            <a:avLst/>
            <a:gdLst>
              <a:gd name="T0" fmla="*/ 70 w 80"/>
              <a:gd name="T1" fmla="*/ 2 h 80"/>
              <a:gd name="T2" fmla="*/ 2 w 80"/>
              <a:gd name="T3" fmla="*/ 70 h 80"/>
              <a:gd name="T4" fmla="*/ 2 w 80"/>
              <a:gd name="T5" fmla="*/ 78 h 80"/>
              <a:gd name="T6" fmla="*/ 10 w 80"/>
              <a:gd name="T7" fmla="*/ 78 h 80"/>
              <a:gd name="T8" fmla="*/ 78 w 80"/>
              <a:gd name="T9" fmla="*/ 10 h 80"/>
              <a:gd name="T10" fmla="*/ 78 w 80"/>
              <a:gd name="T11" fmla="*/ 2 h 80"/>
              <a:gd name="T12" fmla="*/ 70 w 80"/>
              <a:gd name="T13" fmla="*/ 2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" h="80">
                <a:moveTo>
                  <a:pt x="70" y="2"/>
                </a:moveTo>
                <a:cubicBezTo>
                  <a:pt x="2" y="70"/>
                  <a:pt x="2" y="70"/>
                  <a:pt x="2" y="70"/>
                </a:cubicBezTo>
                <a:cubicBezTo>
                  <a:pt x="0" y="72"/>
                  <a:pt x="0" y="75"/>
                  <a:pt x="2" y="78"/>
                </a:cubicBezTo>
                <a:cubicBezTo>
                  <a:pt x="5" y="80"/>
                  <a:pt x="8" y="80"/>
                  <a:pt x="10" y="78"/>
                </a:cubicBezTo>
                <a:cubicBezTo>
                  <a:pt x="78" y="10"/>
                  <a:pt x="78" y="10"/>
                  <a:pt x="78" y="10"/>
                </a:cubicBezTo>
                <a:cubicBezTo>
                  <a:pt x="80" y="8"/>
                  <a:pt x="80" y="4"/>
                  <a:pt x="78" y="2"/>
                </a:cubicBezTo>
                <a:cubicBezTo>
                  <a:pt x="76" y="0"/>
                  <a:pt x="72" y="0"/>
                  <a:pt x="70" y="2"/>
                </a:cubicBezTo>
              </a:path>
            </a:pathLst>
          </a:custGeom>
          <a:solidFill>
            <a:srgbClr val="F460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Freeform 1655"/>
          <p:cNvSpPr/>
          <p:nvPr userDrawn="1"/>
        </p:nvSpPr>
        <p:spPr bwMode="auto">
          <a:xfrm>
            <a:off x="4776741" y="3979864"/>
            <a:ext cx="142874" cy="142875"/>
          </a:xfrm>
          <a:custGeom>
            <a:avLst/>
            <a:gdLst>
              <a:gd name="T0" fmla="*/ 2 w 80"/>
              <a:gd name="T1" fmla="*/ 10 h 80"/>
              <a:gd name="T2" fmla="*/ 70 w 80"/>
              <a:gd name="T3" fmla="*/ 78 h 80"/>
              <a:gd name="T4" fmla="*/ 78 w 80"/>
              <a:gd name="T5" fmla="*/ 78 h 80"/>
              <a:gd name="T6" fmla="*/ 78 w 80"/>
              <a:gd name="T7" fmla="*/ 70 h 80"/>
              <a:gd name="T8" fmla="*/ 10 w 80"/>
              <a:gd name="T9" fmla="*/ 2 h 80"/>
              <a:gd name="T10" fmla="*/ 2 w 80"/>
              <a:gd name="T11" fmla="*/ 2 h 80"/>
              <a:gd name="T12" fmla="*/ 2 w 80"/>
              <a:gd name="T13" fmla="*/ 1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" h="80">
                <a:moveTo>
                  <a:pt x="2" y="10"/>
                </a:moveTo>
                <a:cubicBezTo>
                  <a:pt x="70" y="78"/>
                  <a:pt x="70" y="78"/>
                  <a:pt x="70" y="78"/>
                </a:cubicBezTo>
                <a:cubicBezTo>
                  <a:pt x="72" y="80"/>
                  <a:pt x="76" y="80"/>
                  <a:pt x="78" y="78"/>
                </a:cubicBezTo>
                <a:cubicBezTo>
                  <a:pt x="80" y="75"/>
                  <a:pt x="80" y="72"/>
                  <a:pt x="78" y="70"/>
                </a:cubicBezTo>
                <a:cubicBezTo>
                  <a:pt x="10" y="2"/>
                  <a:pt x="10" y="2"/>
                  <a:pt x="10" y="2"/>
                </a:cubicBezTo>
                <a:cubicBezTo>
                  <a:pt x="8" y="0"/>
                  <a:pt x="5" y="0"/>
                  <a:pt x="2" y="2"/>
                </a:cubicBezTo>
                <a:cubicBezTo>
                  <a:pt x="0" y="4"/>
                  <a:pt x="0" y="8"/>
                  <a:pt x="2" y="10"/>
                </a:cubicBezTo>
              </a:path>
            </a:pathLst>
          </a:custGeom>
          <a:solidFill>
            <a:srgbClr val="F460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" name="Freeform 1656"/>
          <p:cNvSpPr/>
          <p:nvPr userDrawn="1"/>
        </p:nvSpPr>
        <p:spPr bwMode="auto">
          <a:xfrm>
            <a:off x="893754" y="3589339"/>
            <a:ext cx="173036" cy="173038"/>
          </a:xfrm>
          <a:custGeom>
            <a:avLst/>
            <a:gdLst>
              <a:gd name="T0" fmla="*/ 2 w 97"/>
              <a:gd name="T1" fmla="*/ 10 h 97"/>
              <a:gd name="T2" fmla="*/ 87 w 97"/>
              <a:gd name="T3" fmla="*/ 95 h 97"/>
              <a:gd name="T4" fmla="*/ 95 w 97"/>
              <a:gd name="T5" fmla="*/ 95 h 97"/>
              <a:gd name="T6" fmla="*/ 95 w 97"/>
              <a:gd name="T7" fmla="*/ 87 h 97"/>
              <a:gd name="T8" fmla="*/ 10 w 97"/>
              <a:gd name="T9" fmla="*/ 2 h 97"/>
              <a:gd name="T10" fmla="*/ 2 w 97"/>
              <a:gd name="T11" fmla="*/ 2 h 97"/>
              <a:gd name="T12" fmla="*/ 2 w 97"/>
              <a:gd name="T13" fmla="*/ 10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7" h="97">
                <a:moveTo>
                  <a:pt x="2" y="10"/>
                </a:moveTo>
                <a:cubicBezTo>
                  <a:pt x="87" y="95"/>
                  <a:pt x="87" y="95"/>
                  <a:pt x="87" y="95"/>
                </a:cubicBezTo>
                <a:cubicBezTo>
                  <a:pt x="89" y="97"/>
                  <a:pt x="92" y="97"/>
                  <a:pt x="95" y="95"/>
                </a:cubicBezTo>
                <a:cubicBezTo>
                  <a:pt x="97" y="92"/>
                  <a:pt x="97" y="89"/>
                  <a:pt x="95" y="87"/>
                </a:cubicBezTo>
                <a:cubicBezTo>
                  <a:pt x="10" y="2"/>
                  <a:pt x="10" y="2"/>
                  <a:pt x="10" y="2"/>
                </a:cubicBezTo>
                <a:cubicBezTo>
                  <a:pt x="8" y="0"/>
                  <a:pt x="4" y="0"/>
                  <a:pt x="2" y="2"/>
                </a:cubicBezTo>
                <a:cubicBezTo>
                  <a:pt x="0" y="4"/>
                  <a:pt x="0" y="8"/>
                  <a:pt x="2" y="10"/>
                </a:cubicBezTo>
              </a:path>
            </a:pathLst>
          </a:custGeom>
          <a:solidFill>
            <a:srgbClr val="F460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Freeform 1657"/>
          <p:cNvSpPr/>
          <p:nvPr userDrawn="1"/>
        </p:nvSpPr>
        <p:spPr bwMode="auto">
          <a:xfrm>
            <a:off x="893754" y="3589339"/>
            <a:ext cx="173036" cy="173038"/>
          </a:xfrm>
          <a:custGeom>
            <a:avLst/>
            <a:gdLst>
              <a:gd name="T0" fmla="*/ 10 w 97"/>
              <a:gd name="T1" fmla="*/ 95 h 97"/>
              <a:gd name="T2" fmla="*/ 95 w 97"/>
              <a:gd name="T3" fmla="*/ 10 h 97"/>
              <a:gd name="T4" fmla="*/ 95 w 97"/>
              <a:gd name="T5" fmla="*/ 2 h 97"/>
              <a:gd name="T6" fmla="*/ 87 w 97"/>
              <a:gd name="T7" fmla="*/ 2 h 97"/>
              <a:gd name="T8" fmla="*/ 2 w 97"/>
              <a:gd name="T9" fmla="*/ 87 h 97"/>
              <a:gd name="T10" fmla="*/ 2 w 97"/>
              <a:gd name="T11" fmla="*/ 95 h 97"/>
              <a:gd name="T12" fmla="*/ 10 w 97"/>
              <a:gd name="T13" fmla="*/ 95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7" h="97">
                <a:moveTo>
                  <a:pt x="10" y="95"/>
                </a:moveTo>
                <a:cubicBezTo>
                  <a:pt x="95" y="10"/>
                  <a:pt x="95" y="10"/>
                  <a:pt x="95" y="10"/>
                </a:cubicBezTo>
                <a:cubicBezTo>
                  <a:pt x="97" y="8"/>
                  <a:pt x="97" y="4"/>
                  <a:pt x="95" y="2"/>
                </a:cubicBezTo>
                <a:cubicBezTo>
                  <a:pt x="92" y="0"/>
                  <a:pt x="89" y="0"/>
                  <a:pt x="87" y="2"/>
                </a:cubicBezTo>
                <a:cubicBezTo>
                  <a:pt x="2" y="87"/>
                  <a:pt x="2" y="87"/>
                  <a:pt x="2" y="87"/>
                </a:cubicBezTo>
                <a:cubicBezTo>
                  <a:pt x="0" y="89"/>
                  <a:pt x="0" y="92"/>
                  <a:pt x="2" y="95"/>
                </a:cubicBezTo>
                <a:cubicBezTo>
                  <a:pt x="4" y="97"/>
                  <a:pt x="8" y="97"/>
                  <a:pt x="10" y="95"/>
                </a:cubicBezTo>
              </a:path>
            </a:pathLst>
          </a:custGeom>
          <a:solidFill>
            <a:srgbClr val="F460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" name="Freeform 1658"/>
          <p:cNvSpPr/>
          <p:nvPr userDrawn="1"/>
        </p:nvSpPr>
        <p:spPr bwMode="auto">
          <a:xfrm>
            <a:off x="5462534" y="2343152"/>
            <a:ext cx="122236" cy="122238"/>
          </a:xfrm>
          <a:custGeom>
            <a:avLst/>
            <a:gdLst>
              <a:gd name="T0" fmla="*/ 74 w 77"/>
              <a:gd name="T1" fmla="*/ 0 h 77"/>
              <a:gd name="T2" fmla="*/ 0 w 77"/>
              <a:gd name="T3" fmla="*/ 74 h 77"/>
              <a:gd name="T4" fmla="*/ 3 w 77"/>
              <a:gd name="T5" fmla="*/ 77 h 77"/>
              <a:gd name="T6" fmla="*/ 77 w 77"/>
              <a:gd name="T7" fmla="*/ 3 h 77"/>
              <a:gd name="T8" fmla="*/ 74 w 77"/>
              <a:gd name="T9" fmla="*/ 0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7" h="77">
                <a:moveTo>
                  <a:pt x="74" y="0"/>
                </a:moveTo>
                <a:lnTo>
                  <a:pt x="0" y="74"/>
                </a:lnTo>
                <a:lnTo>
                  <a:pt x="3" y="77"/>
                </a:lnTo>
                <a:lnTo>
                  <a:pt x="77" y="3"/>
                </a:lnTo>
                <a:lnTo>
                  <a:pt x="74" y="0"/>
                </a:lnTo>
                <a:close/>
              </a:path>
            </a:pathLst>
          </a:custGeom>
          <a:solidFill>
            <a:srgbClr val="01AC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" name="Freeform 1659"/>
          <p:cNvSpPr/>
          <p:nvPr userDrawn="1"/>
        </p:nvSpPr>
        <p:spPr bwMode="auto">
          <a:xfrm>
            <a:off x="5462534" y="2343152"/>
            <a:ext cx="122236" cy="122238"/>
          </a:xfrm>
          <a:custGeom>
            <a:avLst/>
            <a:gdLst>
              <a:gd name="T0" fmla="*/ 74 w 77"/>
              <a:gd name="T1" fmla="*/ 0 h 77"/>
              <a:gd name="T2" fmla="*/ 0 w 77"/>
              <a:gd name="T3" fmla="*/ 74 h 77"/>
              <a:gd name="T4" fmla="*/ 3 w 77"/>
              <a:gd name="T5" fmla="*/ 77 h 77"/>
              <a:gd name="T6" fmla="*/ 77 w 77"/>
              <a:gd name="T7" fmla="*/ 3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7" h="77">
                <a:moveTo>
                  <a:pt x="74" y="0"/>
                </a:moveTo>
                <a:lnTo>
                  <a:pt x="0" y="74"/>
                </a:lnTo>
                <a:lnTo>
                  <a:pt x="3" y="77"/>
                </a:lnTo>
                <a:lnTo>
                  <a:pt x="77" y="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" name="Freeform 1660"/>
          <p:cNvSpPr/>
          <p:nvPr userDrawn="1"/>
        </p:nvSpPr>
        <p:spPr bwMode="auto">
          <a:xfrm>
            <a:off x="5462534" y="2343152"/>
            <a:ext cx="122236" cy="122238"/>
          </a:xfrm>
          <a:custGeom>
            <a:avLst/>
            <a:gdLst>
              <a:gd name="T0" fmla="*/ 0 w 77"/>
              <a:gd name="T1" fmla="*/ 3 h 77"/>
              <a:gd name="T2" fmla="*/ 74 w 77"/>
              <a:gd name="T3" fmla="*/ 77 h 77"/>
              <a:gd name="T4" fmla="*/ 77 w 77"/>
              <a:gd name="T5" fmla="*/ 74 h 77"/>
              <a:gd name="T6" fmla="*/ 3 w 77"/>
              <a:gd name="T7" fmla="*/ 0 h 77"/>
              <a:gd name="T8" fmla="*/ 0 w 77"/>
              <a:gd name="T9" fmla="*/ 3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7" h="77">
                <a:moveTo>
                  <a:pt x="0" y="3"/>
                </a:moveTo>
                <a:lnTo>
                  <a:pt x="74" y="77"/>
                </a:lnTo>
                <a:lnTo>
                  <a:pt x="77" y="74"/>
                </a:lnTo>
                <a:lnTo>
                  <a:pt x="3" y="0"/>
                </a:lnTo>
                <a:lnTo>
                  <a:pt x="0" y="3"/>
                </a:lnTo>
                <a:close/>
              </a:path>
            </a:pathLst>
          </a:custGeom>
          <a:solidFill>
            <a:srgbClr val="01AC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" name="Freeform 1661"/>
          <p:cNvSpPr/>
          <p:nvPr userDrawn="1"/>
        </p:nvSpPr>
        <p:spPr bwMode="auto">
          <a:xfrm>
            <a:off x="5462534" y="2343152"/>
            <a:ext cx="122236" cy="122238"/>
          </a:xfrm>
          <a:custGeom>
            <a:avLst/>
            <a:gdLst>
              <a:gd name="T0" fmla="*/ 0 w 77"/>
              <a:gd name="T1" fmla="*/ 3 h 77"/>
              <a:gd name="T2" fmla="*/ 74 w 77"/>
              <a:gd name="T3" fmla="*/ 77 h 77"/>
              <a:gd name="T4" fmla="*/ 77 w 77"/>
              <a:gd name="T5" fmla="*/ 74 h 77"/>
              <a:gd name="T6" fmla="*/ 3 w 77"/>
              <a:gd name="T7" fmla="*/ 0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7" h="77">
                <a:moveTo>
                  <a:pt x="0" y="3"/>
                </a:moveTo>
                <a:lnTo>
                  <a:pt x="74" y="77"/>
                </a:lnTo>
                <a:lnTo>
                  <a:pt x="77" y="74"/>
                </a:lnTo>
                <a:lnTo>
                  <a:pt x="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" name="Freeform 1662"/>
          <p:cNvSpPr/>
          <p:nvPr userDrawn="1"/>
        </p:nvSpPr>
        <p:spPr bwMode="auto">
          <a:xfrm>
            <a:off x="4325895" y="1728789"/>
            <a:ext cx="111124" cy="111125"/>
          </a:xfrm>
          <a:custGeom>
            <a:avLst/>
            <a:gdLst>
              <a:gd name="T0" fmla="*/ 67 w 70"/>
              <a:gd name="T1" fmla="*/ 0 h 70"/>
              <a:gd name="T2" fmla="*/ 0 w 70"/>
              <a:gd name="T3" fmla="*/ 66 h 70"/>
              <a:gd name="T4" fmla="*/ 4 w 70"/>
              <a:gd name="T5" fmla="*/ 70 h 70"/>
              <a:gd name="T6" fmla="*/ 70 w 70"/>
              <a:gd name="T7" fmla="*/ 3 h 70"/>
              <a:gd name="T8" fmla="*/ 67 w 70"/>
              <a:gd name="T9" fmla="*/ 0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" h="70">
                <a:moveTo>
                  <a:pt x="67" y="0"/>
                </a:moveTo>
                <a:lnTo>
                  <a:pt x="0" y="66"/>
                </a:lnTo>
                <a:lnTo>
                  <a:pt x="4" y="70"/>
                </a:lnTo>
                <a:lnTo>
                  <a:pt x="70" y="3"/>
                </a:lnTo>
                <a:lnTo>
                  <a:pt x="67" y="0"/>
                </a:lnTo>
                <a:close/>
              </a:path>
            </a:pathLst>
          </a:custGeom>
          <a:solidFill>
            <a:srgbClr val="584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" name="Freeform 1663"/>
          <p:cNvSpPr/>
          <p:nvPr userDrawn="1"/>
        </p:nvSpPr>
        <p:spPr bwMode="auto">
          <a:xfrm>
            <a:off x="4325895" y="1728789"/>
            <a:ext cx="111124" cy="111125"/>
          </a:xfrm>
          <a:custGeom>
            <a:avLst/>
            <a:gdLst>
              <a:gd name="T0" fmla="*/ 67 w 70"/>
              <a:gd name="T1" fmla="*/ 0 h 70"/>
              <a:gd name="T2" fmla="*/ 0 w 70"/>
              <a:gd name="T3" fmla="*/ 66 h 70"/>
              <a:gd name="T4" fmla="*/ 4 w 70"/>
              <a:gd name="T5" fmla="*/ 70 h 70"/>
              <a:gd name="T6" fmla="*/ 70 w 70"/>
              <a:gd name="T7" fmla="*/ 3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0" h="70">
                <a:moveTo>
                  <a:pt x="67" y="0"/>
                </a:moveTo>
                <a:lnTo>
                  <a:pt x="0" y="66"/>
                </a:lnTo>
                <a:lnTo>
                  <a:pt x="4" y="70"/>
                </a:lnTo>
                <a:lnTo>
                  <a:pt x="70" y="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" name="Freeform 1664"/>
          <p:cNvSpPr/>
          <p:nvPr userDrawn="1"/>
        </p:nvSpPr>
        <p:spPr bwMode="auto">
          <a:xfrm>
            <a:off x="4325895" y="1728789"/>
            <a:ext cx="111124" cy="111125"/>
          </a:xfrm>
          <a:custGeom>
            <a:avLst/>
            <a:gdLst>
              <a:gd name="T0" fmla="*/ 0 w 70"/>
              <a:gd name="T1" fmla="*/ 3 h 70"/>
              <a:gd name="T2" fmla="*/ 67 w 70"/>
              <a:gd name="T3" fmla="*/ 70 h 70"/>
              <a:gd name="T4" fmla="*/ 70 w 70"/>
              <a:gd name="T5" fmla="*/ 66 h 70"/>
              <a:gd name="T6" fmla="*/ 4 w 70"/>
              <a:gd name="T7" fmla="*/ 0 h 70"/>
              <a:gd name="T8" fmla="*/ 0 w 70"/>
              <a:gd name="T9" fmla="*/ 3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" h="70">
                <a:moveTo>
                  <a:pt x="0" y="3"/>
                </a:moveTo>
                <a:lnTo>
                  <a:pt x="67" y="70"/>
                </a:lnTo>
                <a:lnTo>
                  <a:pt x="70" y="66"/>
                </a:lnTo>
                <a:lnTo>
                  <a:pt x="4" y="0"/>
                </a:lnTo>
                <a:lnTo>
                  <a:pt x="0" y="3"/>
                </a:lnTo>
                <a:close/>
              </a:path>
            </a:pathLst>
          </a:custGeom>
          <a:solidFill>
            <a:srgbClr val="584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" name="Freeform 1665"/>
          <p:cNvSpPr/>
          <p:nvPr userDrawn="1"/>
        </p:nvSpPr>
        <p:spPr bwMode="auto">
          <a:xfrm>
            <a:off x="4325895" y="1728789"/>
            <a:ext cx="111124" cy="111125"/>
          </a:xfrm>
          <a:custGeom>
            <a:avLst/>
            <a:gdLst>
              <a:gd name="T0" fmla="*/ 0 w 70"/>
              <a:gd name="T1" fmla="*/ 3 h 70"/>
              <a:gd name="T2" fmla="*/ 67 w 70"/>
              <a:gd name="T3" fmla="*/ 70 h 70"/>
              <a:gd name="T4" fmla="*/ 70 w 70"/>
              <a:gd name="T5" fmla="*/ 66 h 70"/>
              <a:gd name="T6" fmla="*/ 4 w 70"/>
              <a:gd name="T7" fmla="*/ 0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0" h="70">
                <a:moveTo>
                  <a:pt x="0" y="3"/>
                </a:moveTo>
                <a:lnTo>
                  <a:pt x="67" y="70"/>
                </a:lnTo>
                <a:lnTo>
                  <a:pt x="70" y="66"/>
                </a:lnTo>
                <a:lnTo>
                  <a:pt x="4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" name="Freeform 1666"/>
          <p:cNvSpPr/>
          <p:nvPr userDrawn="1"/>
        </p:nvSpPr>
        <p:spPr bwMode="auto">
          <a:xfrm>
            <a:off x="1176327" y="2373314"/>
            <a:ext cx="171448" cy="169863"/>
          </a:xfrm>
          <a:custGeom>
            <a:avLst/>
            <a:gdLst>
              <a:gd name="T0" fmla="*/ 104 w 108"/>
              <a:gd name="T1" fmla="*/ 0 h 107"/>
              <a:gd name="T2" fmla="*/ 0 w 108"/>
              <a:gd name="T3" fmla="*/ 105 h 107"/>
              <a:gd name="T4" fmla="*/ 3 w 108"/>
              <a:gd name="T5" fmla="*/ 107 h 107"/>
              <a:gd name="T6" fmla="*/ 108 w 108"/>
              <a:gd name="T7" fmla="*/ 3 h 107"/>
              <a:gd name="T8" fmla="*/ 104 w 108"/>
              <a:gd name="T9" fmla="*/ 0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8" h="107">
                <a:moveTo>
                  <a:pt x="104" y="0"/>
                </a:moveTo>
                <a:lnTo>
                  <a:pt x="0" y="105"/>
                </a:lnTo>
                <a:lnTo>
                  <a:pt x="3" y="107"/>
                </a:lnTo>
                <a:lnTo>
                  <a:pt x="108" y="3"/>
                </a:lnTo>
                <a:lnTo>
                  <a:pt x="104" y="0"/>
                </a:lnTo>
                <a:close/>
              </a:path>
            </a:pathLst>
          </a:custGeom>
          <a:solidFill>
            <a:srgbClr val="584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/>
          </a:p>
        </p:txBody>
      </p:sp>
      <p:sp>
        <p:nvSpPr>
          <p:cNvPr id="29" name="Freeform 1667"/>
          <p:cNvSpPr/>
          <p:nvPr userDrawn="1"/>
        </p:nvSpPr>
        <p:spPr bwMode="auto">
          <a:xfrm>
            <a:off x="1176327" y="2373314"/>
            <a:ext cx="171448" cy="169863"/>
          </a:xfrm>
          <a:custGeom>
            <a:avLst/>
            <a:gdLst>
              <a:gd name="T0" fmla="*/ 104 w 108"/>
              <a:gd name="T1" fmla="*/ 0 h 107"/>
              <a:gd name="T2" fmla="*/ 0 w 108"/>
              <a:gd name="T3" fmla="*/ 105 h 107"/>
              <a:gd name="T4" fmla="*/ 3 w 108"/>
              <a:gd name="T5" fmla="*/ 107 h 107"/>
              <a:gd name="T6" fmla="*/ 108 w 108"/>
              <a:gd name="T7" fmla="*/ 3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8" h="107">
                <a:moveTo>
                  <a:pt x="104" y="0"/>
                </a:moveTo>
                <a:lnTo>
                  <a:pt x="0" y="105"/>
                </a:lnTo>
                <a:lnTo>
                  <a:pt x="3" y="107"/>
                </a:lnTo>
                <a:lnTo>
                  <a:pt x="108" y="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" name="Freeform 1668"/>
          <p:cNvSpPr/>
          <p:nvPr userDrawn="1"/>
        </p:nvSpPr>
        <p:spPr bwMode="auto">
          <a:xfrm>
            <a:off x="1176327" y="2373314"/>
            <a:ext cx="171448" cy="169863"/>
          </a:xfrm>
          <a:custGeom>
            <a:avLst/>
            <a:gdLst>
              <a:gd name="T0" fmla="*/ 0 w 108"/>
              <a:gd name="T1" fmla="*/ 3 h 107"/>
              <a:gd name="T2" fmla="*/ 104 w 108"/>
              <a:gd name="T3" fmla="*/ 107 h 107"/>
              <a:gd name="T4" fmla="*/ 108 w 108"/>
              <a:gd name="T5" fmla="*/ 105 h 107"/>
              <a:gd name="T6" fmla="*/ 3 w 108"/>
              <a:gd name="T7" fmla="*/ 0 h 107"/>
              <a:gd name="T8" fmla="*/ 0 w 108"/>
              <a:gd name="T9" fmla="*/ 3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8" h="107">
                <a:moveTo>
                  <a:pt x="0" y="3"/>
                </a:moveTo>
                <a:lnTo>
                  <a:pt x="104" y="107"/>
                </a:lnTo>
                <a:lnTo>
                  <a:pt x="108" y="105"/>
                </a:lnTo>
                <a:lnTo>
                  <a:pt x="3" y="0"/>
                </a:lnTo>
                <a:lnTo>
                  <a:pt x="0" y="3"/>
                </a:lnTo>
                <a:close/>
              </a:path>
            </a:pathLst>
          </a:custGeom>
          <a:solidFill>
            <a:srgbClr val="584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" name="Freeform 1669"/>
          <p:cNvSpPr/>
          <p:nvPr userDrawn="1"/>
        </p:nvSpPr>
        <p:spPr bwMode="auto">
          <a:xfrm>
            <a:off x="1176327" y="2373314"/>
            <a:ext cx="171448" cy="169863"/>
          </a:xfrm>
          <a:custGeom>
            <a:avLst/>
            <a:gdLst>
              <a:gd name="T0" fmla="*/ 0 w 108"/>
              <a:gd name="T1" fmla="*/ 3 h 107"/>
              <a:gd name="T2" fmla="*/ 104 w 108"/>
              <a:gd name="T3" fmla="*/ 107 h 107"/>
              <a:gd name="T4" fmla="*/ 108 w 108"/>
              <a:gd name="T5" fmla="*/ 105 h 107"/>
              <a:gd name="T6" fmla="*/ 3 w 108"/>
              <a:gd name="T7" fmla="*/ 0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8" h="107">
                <a:moveTo>
                  <a:pt x="0" y="3"/>
                </a:moveTo>
                <a:lnTo>
                  <a:pt x="104" y="107"/>
                </a:lnTo>
                <a:lnTo>
                  <a:pt x="108" y="105"/>
                </a:lnTo>
                <a:lnTo>
                  <a:pt x="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" name="Freeform 1670"/>
          <p:cNvSpPr/>
          <p:nvPr userDrawn="1"/>
        </p:nvSpPr>
        <p:spPr bwMode="auto">
          <a:xfrm>
            <a:off x="4136985" y="2138364"/>
            <a:ext cx="855654" cy="762000"/>
          </a:xfrm>
          <a:custGeom>
            <a:avLst/>
            <a:gdLst>
              <a:gd name="T0" fmla="*/ 58 w 480"/>
              <a:gd name="T1" fmla="*/ 0 h 427"/>
              <a:gd name="T2" fmla="*/ 422 w 480"/>
              <a:gd name="T3" fmla="*/ 0 h 427"/>
              <a:gd name="T4" fmla="*/ 480 w 480"/>
              <a:gd name="T5" fmla="*/ 74 h 427"/>
              <a:gd name="T6" fmla="*/ 480 w 480"/>
              <a:gd name="T7" fmla="*/ 282 h 427"/>
              <a:gd name="T8" fmla="*/ 480 w 480"/>
              <a:gd name="T9" fmla="*/ 427 h 427"/>
              <a:gd name="T10" fmla="*/ 407 w 480"/>
              <a:gd name="T11" fmla="*/ 357 h 427"/>
              <a:gd name="T12" fmla="*/ 58 w 480"/>
              <a:gd name="T13" fmla="*/ 357 h 427"/>
              <a:gd name="T14" fmla="*/ 0 w 480"/>
              <a:gd name="T15" fmla="*/ 282 h 427"/>
              <a:gd name="T16" fmla="*/ 0 w 480"/>
              <a:gd name="T17" fmla="*/ 74 h 427"/>
              <a:gd name="T18" fmla="*/ 58 w 480"/>
              <a:gd name="T19" fmla="*/ 0 h 4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80" h="427">
                <a:moveTo>
                  <a:pt x="58" y="0"/>
                </a:moveTo>
                <a:cubicBezTo>
                  <a:pt x="422" y="0"/>
                  <a:pt x="422" y="0"/>
                  <a:pt x="422" y="0"/>
                </a:cubicBezTo>
                <a:cubicBezTo>
                  <a:pt x="480" y="0"/>
                  <a:pt x="480" y="52"/>
                  <a:pt x="480" y="74"/>
                </a:cubicBezTo>
                <a:cubicBezTo>
                  <a:pt x="480" y="282"/>
                  <a:pt x="480" y="282"/>
                  <a:pt x="480" y="282"/>
                </a:cubicBezTo>
                <a:cubicBezTo>
                  <a:pt x="480" y="427"/>
                  <a:pt x="480" y="427"/>
                  <a:pt x="480" y="427"/>
                </a:cubicBezTo>
                <a:cubicBezTo>
                  <a:pt x="480" y="427"/>
                  <a:pt x="419" y="415"/>
                  <a:pt x="407" y="357"/>
                </a:cubicBezTo>
                <a:cubicBezTo>
                  <a:pt x="58" y="357"/>
                  <a:pt x="58" y="357"/>
                  <a:pt x="58" y="357"/>
                </a:cubicBezTo>
                <a:cubicBezTo>
                  <a:pt x="0" y="357"/>
                  <a:pt x="0" y="305"/>
                  <a:pt x="0" y="282"/>
                </a:cubicBezTo>
                <a:cubicBezTo>
                  <a:pt x="0" y="74"/>
                  <a:pt x="0" y="74"/>
                  <a:pt x="0" y="74"/>
                </a:cubicBezTo>
                <a:cubicBezTo>
                  <a:pt x="0" y="52"/>
                  <a:pt x="0" y="0"/>
                  <a:pt x="58" y="0"/>
                </a:cubicBezTo>
                <a:close/>
              </a:path>
            </a:pathLst>
          </a:custGeom>
          <a:solidFill>
            <a:srgbClr val="D5DA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" name="Freeform 1671"/>
          <p:cNvSpPr/>
          <p:nvPr userDrawn="1"/>
        </p:nvSpPr>
        <p:spPr bwMode="auto">
          <a:xfrm>
            <a:off x="4738641" y="2408239"/>
            <a:ext cx="131761" cy="101600"/>
          </a:xfrm>
          <a:custGeom>
            <a:avLst/>
            <a:gdLst>
              <a:gd name="T0" fmla="*/ 37 w 74"/>
              <a:gd name="T1" fmla="*/ 0 h 57"/>
              <a:gd name="T2" fmla="*/ 37 w 74"/>
              <a:gd name="T3" fmla="*/ 57 h 57"/>
              <a:gd name="T4" fmla="*/ 37 w 74"/>
              <a:gd name="T5" fmla="*/ 0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4" h="57">
                <a:moveTo>
                  <a:pt x="37" y="0"/>
                </a:moveTo>
                <a:cubicBezTo>
                  <a:pt x="74" y="0"/>
                  <a:pt x="74" y="57"/>
                  <a:pt x="37" y="57"/>
                </a:cubicBezTo>
                <a:cubicBezTo>
                  <a:pt x="0" y="57"/>
                  <a:pt x="0" y="0"/>
                  <a:pt x="37" y="0"/>
                </a:cubicBezTo>
                <a:close/>
              </a:path>
            </a:pathLst>
          </a:custGeom>
          <a:solidFill>
            <a:srgbClr val="01AC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" name="Freeform 1672"/>
          <p:cNvSpPr/>
          <p:nvPr userDrawn="1"/>
        </p:nvSpPr>
        <p:spPr bwMode="auto">
          <a:xfrm>
            <a:off x="4498931" y="2408239"/>
            <a:ext cx="131761" cy="101600"/>
          </a:xfrm>
          <a:custGeom>
            <a:avLst/>
            <a:gdLst>
              <a:gd name="T0" fmla="*/ 37 w 74"/>
              <a:gd name="T1" fmla="*/ 0 h 57"/>
              <a:gd name="T2" fmla="*/ 37 w 74"/>
              <a:gd name="T3" fmla="*/ 57 h 57"/>
              <a:gd name="T4" fmla="*/ 37 w 74"/>
              <a:gd name="T5" fmla="*/ 0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4" h="57">
                <a:moveTo>
                  <a:pt x="37" y="0"/>
                </a:moveTo>
                <a:cubicBezTo>
                  <a:pt x="74" y="0"/>
                  <a:pt x="74" y="57"/>
                  <a:pt x="37" y="57"/>
                </a:cubicBezTo>
                <a:cubicBezTo>
                  <a:pt x="0" y="57"/>
                  <a:pt x="0" y="0"/>
                  <a:pt x="37" y="0"/>
                </a:cubicBezTo>
                <a:close/>
              </a:path>
            </a:pathLst>
          </a:custGeom>
          <a:solidFill>
            <a:srgbClr val="01AC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" name="Freeform 1673"/>
          <p:cNvSpPr/>
          <p:nvPr userDrawn="1"/>
        </p:nvSpPr>
        <p:spPr bwMode="auto">
          <a:xfrm>
            <a:off x="4260808" y="2408239"/>
            <a:ext cx="131761" cy="101600"/>
          </a:xfrm>
          <a:custGeom>
            <a:avLst/>
            <a:gdLst>
              <a:gd name="T0" fmla="*/ 37 w 74"/>
              <a:gd name="T1" fmla="*/ 0 h 57"/>
              <a:gd name="T2" fmla="*/ 37 w 74"/>
              <a:gd name="T3" fmla="*/ 57 h 57"/>
              <a:gd name="T4" fmla="*/ 37 w 74"/>
              <a:gd name="T5" fmla="*/ 0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4" h="57">
                <a:moveTo>
                  <a:pt x="37" y="0"/>
                </a:moveTo>
                <a:cubicBezTo>
                  <a:pt x="74" y="0"/>
                  <a:pt x="74" y="57"/>
                  <a:pt x="37" y="57"/>
                </a:cubicBezTo>
                <a:cubicBezTo>
                  <a:pt x="0" y="57"/>
                  <a:pt x="0" y="0"/>
                  <a:pt x="37" y="0"/>
                </a:cubicBezTo>
                <a:close/>
              </a:path>
            </a:pathLst>
          </a:custGeom>
          <a:solidFill>
            <a:srgbClr val="01AC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" name="Freeform 1674"/>
          <p:cNvSpPr/>
          <p:nvPr userDrawn="1"/>
        </p:nvSpPr>
        <p:spPr bwMode="auto">
          <a:xfrm>
            <a:off x="3649627" y="3178177"/>
            <a:ext cx="684206" cy="1181100"/>
          </a:xfrm>
          <a:custGeom>
            <a:avLst/>
            <a:gdLst>
              <a:gd name="T0" fmla="*/ 379 w 384"/>
              <a:gd name="T1" fmla="*/ 489 h 662"/>
              <a:gd name="T2" fmla="*/ 247 w 384"/>
              <a:gd name="T3" fmla="*/ 315 h 662"/>
              <a:gd name="T4" fmla="*/ 365 w 384"/>
              <a:gd name="T5" fmla="*/ 160 h 662"/>
              <a:gd name="T6" fmla="*/ 204 w 384"/>
              <a:gd name="T7" fmla="*/ 0 h 662"/>
              <a:gd name="T8" fmla="*/ 44 w 384"/>
              <a:gd name="T9" fmla="*/ 160 h 662"/>
              <a:gd name="T10" fmla="*/ 151 w 384"/>
              <a:gd name="T11" fmla="*/ 312 h 662"/>
              <a:gd name="T12" fmla="*/ 4 w 384"/>
              <a:gd name="T13" fmla="*/ 498 h 662"/>
              <a:gd name="T14" fmla="*/ 1 w 384"/>
              <a:gd name="T15" fmla="*/ 578 h 662"/>
              <a:gd name="T16" fmla="*/ 1 w 384"/>
              <a:gd name="T17" fmla="*/ 585 h 662"/>
              <a:gd name="T18" fmla="*/ 4 w 384"/>
              <a:gd name="T19" fmla="*/ 661 h 662"/>
              <a:gd name="T20" fmla="*/ 184 w 384"/>
              <a:gd name="T21" fmla="*/ 661 h 662"/>
              <a:gd name="T22" fmla="*/ 379 w 384"/>
              <a:gd name="T23" fmla="*/ 661 h 662"/>
              <a:gd name="T24" fmla="*/ 382 w 384"/>
              <a:gd name="T25" fmla="*/ 587 h 662"/>
              <a:gd name="T26" fmla="*/ 382 w 384"/>
              <a:gd name="T27" fmla="*/ 585 h 662"/>
              <a:gd name="T28" fmla="*/ 379 w 384"/>
              <a:gd name="T29" fmla="*/ 489 h 6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84" h="662">
                <a:moveTo>
                  <a:pt x="379" y="489"/>
                </a:moveTo>
                <a:cubicBezTo>
                  <a:pt x="362" y="371"/>
                  <a:pt x="302" y="329"/>
                  <a:pt x="247" y="315"/>
                </a:cubicBezTo>
                <a:cubicBezTo>
                  <a:pt x="315" y="296"/>
                  <a:pt x="365" y="234"/>
                  <a:pt x="365" y="160"/>
                </a:cubicBezTo>
                <a:cubicBezTo>
                  <a:pt x="365" y="72"/>
                  <a:pt x="293" y="0"/>
                  <a:pt x="204" y="0"/>
                </a:cubicBezTo>
                <a:cubicBezTo>
                  <a:pt x="116" y="0"/>
                  <a:pt x="44" y="72"/>
                  <a:pt x="44" y="160"/>
                </a:cubicBezTo>
                <a:cubicBezTo>
                  <a:pt x="44" y="231"/>
                  <a:pt x="89" y="290"/>
                  <a:pt x="151" y="312"/>
                </a:cubicBezTo>
                <a:cubicBezTo>
                  <a:pt x="92" y="322"/>
                  <a:pt x="20" y="362"/>
                  <a:pt x="4" y="498"/>
                </a:cubicBezTo>
                <a:cubicBezTo>
                  <a:pt x="1" y="522"/>
                  <a:pt x="0" y="548"/>
                  <a:pt x="1" y="578"/>
                </a:cubicBezTo>
                <a:cubicBezTo>
                  <a:pt x="1" y="581"/>
                  <a:pt x="1" y="583"/>
                  <a:pt x="1" y="585"/>
                </a:cubicBezTo>
                <a:cubicBezTo>
                  <a:pt x="2" y="608"/>
                  <a:pt x="3" y="639"/>
                  <a:pt x="4" y="661"/>
                </a:cubicBezTo>
                <a:cubicBezTo>
                  <a:pt x="64" y="662"/>
                  <a:pt x="124" y="662"/>
                  <a:pt x="184" y="661"/>
                </a:cubicBezTo>
                <a:cubicBezTo>
                  <a:pt x="249" y="661"/>
                  <a:pt x="314" y="660"/>
                  <a:pt x="379" y="661"/>
                </a:cubicBezTo>
                <a:cubicBezTo>
                  <a:pt x="380" y="637"/>
                  <a:pt x="381" y="612"/>
                  <a:pt x="382" y="587"/>
                </a:cubicBezTo>
                <a:cubicBezTo>
                  <a:pt x="382" y="587"/>
                  <a:pt x="382" y="586"/>
                  <a:pt x="382" y="585"/>
                </a:cubicBezTo>
                <a:cubicBezTo>
                  <a:pt x="384" y="549"/>
                  <a:pt x="382" y="517"/>
                  <a:pt x="379" y="489"/>
                </a:cubicBezTo>
              </a:path>
            </a:pathLst>
          </a:custGeom>
          <a:solidFill>
            <a:srgbClr val="3B3BE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7" name="Freeform 1675"/>
          <p:cNvSpPr/>
          <p:nvPr userDrawn="1"/>
        </p:nvSpPr>
        <p:spPr bwMode="auto">
          <a:xfrm>
            <a:off x="4486231" y="3011489"/>
            <a:ext cx="955666" cy="850900"/>
          </a:xfrm>
          <a:custGeom>
            <a:avLst/>
            <a:gdLst>
              <a:gd name="T0" fmla="*/ 471 w 536"/>
              <a:gd name="T1" fmla="*/ 0 h 477"/>
              <a:gd name="T2" fmla="*/ 65 w 536"/>
              <a:gd name="T3" fmla="*/ 0 h 477"/>
              <a:gd name="T4" fmla="*/ 0 w 536"/>
              <a:gd name="T5" fmla="*/ 84 h 477"/>
              <a:gd name="T6" fmla="*/ 0 w 536"/>
              <a:gd name="T7" fmla="*/ 316 h 477"/>
              <a:gd name="T8" fmla="*/ 0 w 536"/>
              <a:gd name="T9" fmla="*/ 477 h 477"/>
              <a:gd name="T10" fmla="*/ 82 w 536"/>
              <a:gd name="T11" fmla="*/ 399 h 477"/>
              <a:gd name="T12" fmla="*/ 471 w 536"/>
              <a:gd name="T13" fmla="*/ 399 h 477"/>
              <a:gd name="T14" fmla="*/ 536 w 536"/>
              <a:gd name="T15" fmla="*/ 316 h 477"/>
              <a:gd name="T16" fmla="*/ 536 w 536"/>
              <a:gd name="T17" fmla="*/ 84 h 477"/>
              <a:gd name="T18" fmla="*/ 471 w 536"/>
              <a:gd name="T19" fmla="*/ 0 h 4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36" h="477">
                <a:moveTo>
                  <a:pt x="471" y="0"/>
                </a:moveTo>
                <a:cubicBezTo>
                  <a:pt x="65" y="0"/>
                  <a:pt x="65" y="0"/>
                  <a:pt x="65" y="0"/>
                </a:cubicBezTo>
                <a:cubicBezTo>
                  <a:pt x="0" y="0"/>
                  <a:pt x="0" y="59"/>
                  <a:pt x="0" y="84"/>
                </a:cubicBezTo>
                <a:cubicBezTo>
                  <a:pt x="0" y="316"/>
                  <a:pt x="0" y="316"/>
                  <a:pt x="0" y="316"/>
                </a:cubicBezTo>
                <a:cubicBezTo>
                  <a:pt x="0" y="477"/>
                  <a:pt x="0" y="477"/>
                  <a:pt x="0" y="477"/>
                </a:cubicBezTo>
                <a:cubicBezTo>
                  <a:pt x="0" y="477"/>
                  <a:pt x="68" y="464"/>
                  <a:pt x="82" y="399"/>
                </a:cubicBezTo>
                <a:cubicBezTo>
                  <a:pt x="471" y="399"/>
                  <a:pt x="471" y="399"/>
                  <a:pt x="471" y="399"/>
                </a:cubicBezTo>
                <a:cubicBezTo>
                  <a:pt x="536" y="399"/>
                  <a:pt x="536" y="341"/>
                  <a:pt x="536" y="316"/>
                </a:cubicBezTo>
                <a:cubicBezTo>
                  <a:pt x="536" y="84"/>
                  <a:pt x="536" y="84"/>
                  <a:pt x="536" y="84"/>
                </a:cubicBezTo>
                <a:cubicBezTo>
                  <a:pt x="536" y="59"/>
                  <a:pt x="536" y="0"/>
                  <a:pt x="471" y="0"/>
                </a:cubicBezTo>
                <a:close/>
              </a:path>
            </a:pathLst>
          </a:custGeom>
          <a:solidFill>
            <a:srgbClr val="E5EA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" name="Freeform 1676"/>
          <p:cNvSpPr/>
          <p:nvPr userDrawn="1"/>
        </p:nvSpPr>
        <p:spPr bwMode="auto">
          <a:xfrm>
            <a:off x="4624342" y="3313114"/>
            <a:ext cx="147636" cy="114300"/>
          </a:xfrm>
          <a:custGeom>
            <a:avLst/>
            <a:gdLst>
              <a:gd name="T0" fmla="*/ 42 w 83"/>
              <a:gd name="T1" fmla="*/ 0 h 64"/>
              <a:gd name="T2" fmla="*/ 42 w 83"/>
              <a:gd name="T3" fmla="*/ 64 h 64"/>
              <a:gd name="T4" fmla="*/ 42 w 83"/>
              <a:gd name="T5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3" h="64">
                <a:moveTo>
                  <a:pt x="42" y="0"/>
                </a:moveTo>
                <a:cubicBezTo>
                  <a:pt x="0" y="0"/>
                  <a:pt x="0" y="64"/>
                  <a:pt x="42" y="64"/>
                </a:cubicBezTo>
                <a:cubicBezTo>
                  <a:pt x="83" y="64"/>
                  <a:pt x="83" y="0"/>
                  <a:pt x="42" y="0"/>
                </a:cubicBezTo>
                <a:close/>
              </a:path>
            </a:pathLst>
          </a:custGeom>
          <a:solidFill>
            <a:srgbClr val="FF698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" name="Freeform 1677"/>
          <p:cNvSpPr/>
          <p:nvPr userDrawn="1"/>
        </p:nvSpPr>
        <p:spPr bwMode="auto">
          <a:xfrm>
            <a:off x="4891040" y="3313114"/>
            <a:ext cx="146049" cy="114300"/>
          </a:xfrm>
          <a:custGeom>
            <a:avLst/>
            <a:gdLst>
              <a:gd name="T0" fmla="*/ 41 w 82"/>
              <a:gd name="T1" fmla="*/ 0 h 64"/>
              <a:gd name="T2" fmla="*/ 41 w 82"/>
              <a:gd name="T3" fmla="*/ 64 h 64"/>
              <a:gd name="T4" fmla="*/ 41 w 82"/>
              <a:gd name="T5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2" h="64">
                <a:moveTo>
                  <a:pt x="41" y="0"/>
                </a:moveTo>
                <a:cubicBezTo>
                  <a:pt x="0" y="0"/>
                  <a:pt x="0" y="64"/>
                  <a:pt x="41" y="64"/>
                </a:cubicBezTo>
                <a:cubicBezTo>
                  <a:pt x="82" y="64"/>
                  <a:pt x="82" y="0"/>
                  <a:pt x="41" y="0"/>
                </a:cubicBezTo>
                <a:close/>
              </a:path>
            </a:pathLst>
          </a:custGeom>
          <a:solidFill>
            <a:srgbClr val="FF698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" name="Freeform 1678"/>
          <p:cNvSpPr/>
          <p:nvPr userDrawn="1"/>
        </p:nvSpPr>
        <p:spPr bwMode="auto">
          <a:xfrm>
            <a:off x="5157737" y="3313114"/>
            <a:ext cx="147636" cy="114300"/>
          </a:xfrm>
          <a:custGeom>
            <a:avLst/>
            <a:gdLst>
              <a:gd name="T0" fmla="*/ 42 w 83"/>
              <a:gd name="T1" fmla="*/ 0 h 64"/>
              <a:gd name="T2" fmla="*/ 42 w 83"/>
              <a:gd name="T3" fmla="*/ 64 h 64"/>
              <a:gd name="T4" fmla="*/ 42 w 83"/>
              <a:gd name="T5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3" h="64">
                <a:moveTo>
                  <a:pt x="42" y="0"/>
                </a:moveTo>
                <a:cubicBezTo>
                  <a:pt x="0" y="0"/>
                  <a:pt x="0" y="64"/>
                  <a:pt x="42" y="64"/>
                </a:cubicBezTo>
                <a:cubicBezTo>
                  <a:pt x="83" y="64"/>
                  <a:pt x="83" y="0"/>
                  <a:pt x="42" y="0"/>
                </a:cubicBezTo>
                <a:close/>
              </a:path>
            </a:pathLst>
          </a:custGeom>
          <a:solidFill>
            <a:srgbClr val="FF698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" name="Freeform 1679"/>
          <p:cNvSpPr/>
          <p:nvPr userDrawn="1"/>
        </p:nvSpPr>
        <p:spPr bwMode="auto">
          <a:xfrm>
            <a:off x="2205016" y="1473202"/>
            <a:ext cx="1463660" cy="960438"/>
          </a:xfrm>
          <a:custGeom>
            <a:avLst/>
            <a:gdLst>
              <a:gd name="T0" fmla="*/ 0 w 821"/>
              <a:gd name="T1" fmla="*/ 482 h 538"/>
              <a:gd name="T2" fmla="*/ 821 w 821"/>
              <a:gd name="T3" fmla="*/ 482 h 538"/>
              <a:gd name="T4" fmla="*/ 821 w 821"/>
              <a:gd name="T5" fmla="*/ 0 h 538"/>
              <a:gd name="T6" fmla="*/ 0 w 821"/>
              <a:gd name="T7" fmla="*/ 0 h 538"/>
              <a:gd name="T8" fmla="*/ 0 w 821"/>
              <a:gd name="T9" fmla="*/ 482 h 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21" h="538">
                <a:moveTo>
                  <a:pt x="0" y="482"/>
                </a:moveTo>
                <a:cubicBezTo>
                  <a:pt x="271" y="538"/>
                  <a:pt x="550" y="538"/>
                  <a:pt x="821" y="482"/>
                </a:cubicBezTo>
                <a:cubicBezTo>
                  <a:pt x="821" y="321"/>
                  <a:pt x="821" y="160"/>
                  <a:pt x="821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0"/>
                  <a:pt x="0" y="321"/>
                  <a:pt x="0" y="482"/>
                </a:cubicBezTo>
                <a:close/>
              </a:path>
            </a:pathLst>
          </a:custGeom>
          <a:solidFill>
            <a:srgbClr val="0D1D4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2" name="Rectangle 1680"/>
          <p:cNvSpPr>
            <a:spLocks noChangeArrowheads="1"/>
          </p:cNvSpPr>
          <p:nvPr userDrawn="1"/>
        </p:nvSpPr>
        <p:spPr bwMode="auto">
          <a:xfrm>
            <a:off x="1833545" y="1473202"/>
            <a:ext cx="7937" cy="762000"/>
          </a:xfrm>
          <a:prstGeom prst="rect">
            <a:avLst/>
          </a:prstGeom>
          <a:solidFill>
            <a:srgbClr val="FF698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" name="Freeform 1681"/>
          <p:cNvSpPr/>
          <p:nvPr userDrawn="1"/>
        </p:nvSpPr>
        <p:spPr bwMode="auto">
          <a:xfrm>
            <a:off x="1833545" y="1473202"/>
            <a:ext cx="7937" cy="762000"/>
          </a:xfrm>
          <a:custGeom>
            <a:avLst/>
            <a:gdLst>
              <a:gd name="T0" fmla="*/ 0 w 5"/>
              <a:gd name="T1" fmla="*/ 0 h 480"/>
              <a:gd name="T2" fmla="*/ 0 w 5"/>
              <a:gd name="T3" fmla="*/ 480 h 480"/>
              <a:gd name="T4" fmla="*/ 5 w 5"/>
              <a:gd name="T5" fmla="*/ 480 h 480"/>
              <a:gd name="T6" fmla="*/ 5 w 5"/>
              <a:gd name="T7" fmla="*/ 0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" h="480">
                <a:moveTo>
                  <a:pt x="0" y="0"/>
                </a:moveTo>
                <a:lnTo>
                  <a:pt x="0" y="480"/>
                </a:lnTo>
                <a:lnTo>
                  <a:pt x="5" y="480"/>
                </a:lnTo>
                <a:lnTo>
                  <a:pt x="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4" name="Freeform 1682"/>
          <p:cNvSpPr/>
          <p:nvPr userDrawn="1"/>
        </p:nvSpPr>
        <p:spPr bwMode="auto">
          <a:xfrm>
            <a:off x="1735121" y="2230439"/>
            <a:ext cx="207960" cy="133350"/>
          </a:xfrm>
          <a:custGeom>
            <a:avLst/>
            <a:gdLst>
              <a:gd name="T0" fmla="*/ 4 w 131"/>
              <a:gd name="T1" fmla="*/ 84 h 84"/>
              <a:gd name="T2" fmla="*/ 64 w 131"/>
              <a:gd name="T3" fmla="*/ 7 h 84"/>
              <a:gd name="T4" fmla="*/ 127 w 131"/>
              <a:gd name="T5" fmla="*/ 84 h 84"/>
              <a:gd name="T6" fmla="*/ 131 w 131"/>
              <a:gd name="T7" fmla="*/ 81 h 84"/>
              <a:gd name="T8" fmla="*/ 63 w 131"/>
              <a:gd name="T9" fmla="*/ 0 h 84"/>
              <a:gd name="T10" fmla="*/ 0 w 131"/>
              <a:gd name="T11" fmla="*/ 81 h 84"/>
              <a:gd name="T12" fmla="*/ 4 w 131"/>
              <a:gd name="T13" fmla="*/ 84 h 84"/>
              <a:gd name="T14" fmla="*/ 4 w 131"/>
              <a:gd name="T15" fmla="*/ 84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1" h="84">
                <a:moveTo>
                  <a:pt x="4" y="84"/>
                </a:moveTo>
                <a:lnTo>
                  <a:pt x="64" y="7"/>
                </a:lnTo>
                <a:lnTo>
                  <a:pt x="127" y="84"/>
                </a:lnTo>
                <a:lnTo>
                  <a:pt x="131" y="81"/>
                </a:lnTo>
                <a:lnTo>
                  <a:pt x="63" y="0"/>
                </a:lnTo>
                <a:lnTo>
                  <a:pt x="0" y="81"/>
                </a:lnTo>
                <a:lnTo>
                  <a:pt x="4" y="84"/>
                </a:lnTo>
                <a:lnTo>
                  <a:pt x="4" y="84"/>
                </a:lnTo>
                <a:close/>
              </a:path>
            </a:pathLst>
          </a:custGeom>
          <a:solidFill>
            <a:srgbClr val="FF698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" name="Freeform 1683"/>
          <p:cNvSpPr/>
          <p:nvPr userDrawn="1"/>
        </p:nvSpPr>
        <p:spPr bwMode="auto">
          <a:xfrm>
            <a:off x="1831958" y="2235202"/>
            <a:ext cx="11112" cy="190500"/>
          </a:xfrm>
          <a:custGeom>
            <a:avLst/>
            <a:gdLst>
              <a:gd name="T0" fmla="*/ 7 w 7"/>
              <a:gd name="T1" fmla="*/ 120 h 120"/>
              <a:gd name="T2" fmla="*/ 5 w 7"/>
              <a:gd name="T3" fmla="*/ 0 h 120"/>
              <a:gd name="T4" fmla="*/ 0 w 7"/>
              <a:gd name="T5" fmla="*/ 0 h 120"/>
              <a:gd name="T6" fmla="*/ 2 w 7"/>
              <a:gd name="T7" fmla="*/ 120 h 120"/>
              <a:gd name="T8" fmla="*/ 7 w 7"/>
              <a:gd name="T9" fmla="*/ 120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120">
                <a:moveTo>
                  <a:pt x="7" y="120"/>
                </a:moveTo>
                <a:lnTo>
                  <a:pt x="5" y="0"/>
                </a:lnTo>
                <a:lnTo>
                  <a:pt x="0" y="0"/>
                </a:lnTo>
                <a:lnTo>
                  <a:pt x="2" y="120"/>
                </a:lnTo>
                <a:lnTo>
                  <a:pt x="7" y="120"/>
                </a:lnTo>
                <a:close/>
              </a:path>
            </a:pathLst>
          </a:custGeom>
          <a:solidFill>
            <a:srgbClr val="FF698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" name="Freeform 1684"/>
          <p:cNvSpPr/>
          <p:nvPr userDrawn="1"/>
        </p:nvSpPr>
        <p:spPr bwMode="auto">
          <a:xfrm>
            <a:off x="1831958" y="2235202"/>
            <a:ext cx="11112" cy="190500"/>
          </a:xfrm>
          <a:custGeom>
            <a:avLst/>
            <a:gdLst>
              <a:gd name="T0" fmla="*/ 7 w 7"/>
              <a:gd name="T1" fmla="*/ 120 h 120"/>
              <a:gd name="T2" fmla="*/ 5 w 7"/>
              <a:gd name="T3" fmla="*/ 0 h 120"/>
              <a:gd name="T4" fmla="*/ 0 w 7"/>
              <a:gd name="T5" fmla="*/ 0 h 120"/>
              <a:gd name="T6" fmla="*/ 2 w 7"/>
              <a:gd name="T7" fmla="*/ 120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" h="120">
                <a:moveTo>
                  <a:pt x="7" y="120"/>
                </a:moveTo>
                <a:lnTo>
                  <a:pt x="5" y="0"/>
                </a:lnTo>
                <a:lnTo>
                  <a:pt x="0" y="0"/>
                </a:lnTo>
                <a:lnTo>
                  <a:pt x="2" y="12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" name="Freeform 1685"/>
          <p:cNvSpPr/>
          <p:nvPr userDrawn="1"/>
        </p:nvSpPr>
        <p:spPr bwMode="auto">
          <a:xfrm>
            <a:off x="1739883" y="1395414"/>
            <a:ext cx="2393926" cy="157163"/>
          </a:xfrm>
          <a:custGeom>
            <a:avLst/>
            <a:gdLst>
              <a:gd name="T0" fmla="*/ 0 w 1343"/>
              <a:gd name="T1" fmla="*/ 51 h 88"/>
              <a:gd name="T2" fmla="*/ 36 w 1343"/>
              <a:gd name="T3" fmla="*/ 88 h 88"/>
              <a:gd name="T4" fmla="*/ 1307 w 1343"/>
              <a:gd name="T5" fmla="*/ 88 h 88"/>
              <a:gd name="T6" fmla="*/ 1343 w 1343"/>
              <a:gd name="T7" fmla="*/ 51 h 88"/>
              <a:gd name="T8" fmla="*/ 1343 w 1343"/>
              <a:gd name="T9" fmla="*/ 36 h 88"/>
              <a:gd name="T10" fmla="*/ 1307 w 1343"/>
              <a:gd name="T11" fmla="*/ 0 h 88"/>
              <a:gd name="T12" fmla="*/ 36 w 1343"/>
              <a:gd name="T13" fmla="*/ 0 h 88"/>
              <a:gd name="T14" fmla="*/ 0 w 1343"/>
              <a:gd name="T15" fmla="*/ 36 h 88"/>
              <a:gd name="T16" fmla="*/ 0 w 1343"/>
              <a:gd name="T17" fmla="*/ 51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43" h="88">
                <a:moveTo>
                  <a:pt x="0" y="51"/>
                </a:moveTo>
                <a:cubicBezTo>
                  <a:pt x="0" y="71"/>
                  <a:pt x="16" y="88"/>
                  <a:pt x="36" y="88"/>
                </a:cubicBezTo>
                <a:cubicBezTo>
                  <a:pt x="1307" y="88"/>
                  <a:pt x="1307" y="88"/>
                  <a:pt x="1307" y="88"/>
                </a:cubicBezTo>
                <a:cubicBezTo>
                  <a:pt x="1327" y="88"/>
                  <a:pt x="1343" y="71"/>
                  <a:pt x="1343" y="51"/>
                </a:cubicBezTo>
                <a:cubicBezTo>
                  <a:pt x="1343" y="36"/>
                  <a:pt x="1343" y="36"/>
                  <a:pt x="1343" y="36"/>
                </a:cubicBezTo>
                <a:cubicBezTo>
                  <a:pt x="1343" y="16"/>
                  <a:pt x="1327" y="0"/>
                  <a:pt x="1307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16" y="0"/>
                  <a:pt x="0" y="16"/>
                  <a:pt x="0" y="36"/>
                </a:cubicBezTo>
                <a:lnTo>
                  <a:pt x="0" y="51"/>
                </a:lnTo>
                <a:close/>
              </a:path>
            </a:pathLst>
          </a:custGeom>
          <a:solidFill>
            <a:srgbClr val="0D1D4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" name="Freeform 1686"/>
          <p:cNvSpPr/>
          <p:nvPr userDrawn="1"/>
        </p:nvSpPr>
        <p:spPr bwMode="auto">
          <a:xfrm>
            <a:off x="2903509" y="3571877"/>
            <a:ext cx="260347" cy="274638"/>
          </a:xfrm>
          <a:custGeom>
            <a:avLst/>
            <a:gdLst>
              <a:gd name="T0" fmla="*/ 146 w 146"/>
              <a:gd name="T1" fmla="*/ 0 h 154"/>
              <a:gd name="T2" fmla="*/ 0 w 146"/>
              <a:gd name="T3" fmla="*/ 0 h 154"/>
              <a:gd name="T4" fmla="*/ 0 w 146"/>
              <a:gd name="T5" fmla="*/ 154 h 154"/>
              <a:gd name="T6" fmla="*/ 99 w 146"/>
              <a:gd name="T7" fmla="*/ 154 h 154"/>
              <a:gd name="T8" fmla="*/ 146 w 146"/>
              <a:gd name="T9" fmla="*/ 0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6" h="154">
                <a:moveTo>
                  <a:pt x="146" y="0"/>
                </a:moveTo>
                <a:cubicBezTo>
                  <a:pt x="0" y="0"/>
                  <a:pt x="0" y="0"/>
                  <a:pt x="0" y="0"/>
                </a:cubicBezTo>
                <a:cubicBezTo>
                  <a:pt x="0" y="154"/>
                  <a:pt x="0" y="154"/>
                  <a:pt x="0" y="154"/>
                </a:cubicBezTo>
                <a:cubicBezTo>
                  <a:pt x="99" y="154"/>
                  <a:pt x="99" y="154"/>
                  <a:pt x="99" y="154"/>
                </a:cubicBezTo>
                <a:cubicBezTo>
                  <a:pt x="98" y="102"/>
                  <a:pt x="118" y="45"/>
                  <a:pt x="146" y="0"/>
                </a:cubicBezTo>
              </a:path>
            </a:pathLst>
          </a:custGeom>
          <a:solidFill>
            <a:srgbClr val="D4DF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" name="Freeform 1687"/>
          <p:cNvSpPr/>
          <p:nvPr userDrawn="1"/>
        </p:nvSpPr>
        <p:spPr bwMode="auto">
          <a:xfrm>
            <a:off x="3078133" y="3571877"/>
            <a:ext cx="839779" cy="274638"/>
          </a:xfrm>
          <a:custGeom>
            <a:avLst/>
            <a:gdLst>
              <a:gd name="T0" fmla="*/ 471 w 471"/>
              <a:gd name="T1" fmla="*/ 0 h 154"/>
              <a:gd name="T2" fmla="*/ 48 w 471"/>
              <a:gd name="T3" fmla="*/ 0 h 154"/>
              <a:gd name="T4" fmla="*/ 1 w 471"/>
              <a:gd name="T5" fmla="*/ 154 h 154"/>
              <a:gd name="T6" fmla="*/ 471 w 471"/>
              <a:gd name="T7" fmla="*/ 154 h 154"/>
              <a:gd name="T8" fmla="*/ 471 w 471"/>
              <a:gd name="T9" fmla="*/ 0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1" h="154">
                <a:moveTo>
                  <a:pt x="471" y="0"/>
                </a:moveTo>
                <a:cubicBezTo>
                  <a:pt x="48" y="0"/>
                  <a:pt x="48" y="0"/>
                  <a:pt x="48" y="0"/>
                </a:cubicBezTo>
                <a:cubicBezTo>
                  <a:pt x="20" y="45"/>
                  <a:pt x="0" y="102"/>
                  <a:pt x="1" y="154"/>
                </a:cubicBezTo>
                <a:cubicBezTo>
                  <a:pt x="471" y="154"/>
                  <a:pt x="471" y="154"/>
                  <a:pt x="471" y="154"/>
                </a:cubicBezTo>
                <a:cubicBezTo>
                  <a:pt x="471" y="0"/>
                  <a:pt x="471" y="0"/>
                  <a:pt x="471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0" name="Rectangle 1688"/>
          <p:cNvSpPr>
            <a:spLocks noChangeArrowheads="1"/>
          </p:cNvSpPr>
          <p:nvPr userDrawn="1"/>
        </p:nvSpPr>
        <p:spPr bwMode="auto">
          <a:xfrm>
            <a:off x="2844773" y="3622677"/>
            <a:ext cx="58737" cy="14288"/>
          </a:xfrm>
          <a:prstGeom prst="rect">
            <a:avLst/>
          </a:prstGeom>
          <a:solidFill>
            <a:srgbClr val="C4E9F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1" name="Rectangle 1689"/>
          <p:cNvSpPr>
            <a:spLocks noChangeArrowheads="1"/>
          </p:cNvSpPr>
          <p:nvPr userDrawn="1"/>
        </p:nvSpPr>
        <p:spPr bwMode="auto">
          <a:xfrm>
            <a:off x="2844773" y="3622677"/>
            <a:ext cx="58737" cy="1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" name="Freeform 1690"/>
          <p:cNvSpPr/>
          <p:nvPr userDrawn="1"/>
        </p:nvSpPr>
        <p:spPr bwMode="auto">
          <a:xfrm>
            <a:off x="2903509" y="3622677"/>
            <a:ext cx="231773" cy="14288"/>
          </a:xfrm>
          <a:custGeom>
            <a:avLst/>
            <a:gdLst>
              <a:gd name="T0" fmla="*/ 130 w 130"/>
              <a:gd name="T1" fmla="*/ 0 h 8"/>
              <a:gd name="T2" fmla="*/ 0 w 130"/>
              <a:gd name="T3" fmla="*/ 0 h 8"/>
              <a:gd name="T4" fmla="*/ 0 w 130"/>
              <a:gd name="T5" fmla="*/ 8 h 8"/>
              <a:gd name="T6" fmla="*/ 126 w 130"/>
              <a:gd name="T7" fmla="*/ 8 h 8"/>
              <a:gd name="T8" fmla="*/ 130 w 130"/>
              <a:gd name="T9" fmla="*/ 0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0" h="8">
                <a:moveTo>
                  <a:pt x="13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8"/>
                  <a:pt x="0" y="8"/>
                  <a:pt x="0" y="8"/>
                </a:cubicBezTo>
                <a:cubicBezTo>
                  <a:pt x="126" y="8"/>
                  <a:pt x="126" y="8"/>
                  <a:pt x="126" y="8"/>
                </a:cubicBezTo>
                <a:cubicBezTo>
                  <a:pt x="128" y="5"/>
                  <a:pt x="129" y="3"/>
                  <a:pt x="130" y="0"/>
                </a:cubicBezTo>
              </a:path>
            </a:pathLst>
          </a:custGeom>
          <a:solidFill>
            <a:srgbClr val="A3CC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3" name="Freeform 1691"/>
          <p:cNvSpPr/>
          <p:nvPr userDrawn="1"/>
        </p:nvSpPr>
        <p:spPr bwMode="auto">
          <a:xfrm>
            <a:off x="3128932" y="3622677"/>
            <a:ext cx="788980" cy="14288"/>
          </a:xfrm>
          <a:custGeom>
            <a:avLst/>
            <a:gdLst>
              <a:gd name="T0" fmla="*/ 443 w 443"/>
              <a:gd name="T1" fmla="*/ 0 h 8"/>
              <a:gd name="T2" fmla="*/ 4 w 443"/>
              <a:gd name="T3" fmla="*/ 0 h 8"/>
              <a:gd name="T4" fmla="*/ 0 w 443"/>
              <a:gd name="T5" fmla="*/ 8 h 8"/>
              <a:gd name="T6" fmla="*/ 443 w 443"/>
              <a:gd name="T7" fmla="*/ 8 h 8"/>
              <a:gd name="T8" fmla="*/ 443 w 443"/>
              <a:gd name="T9" fmla="*/ 0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3" h="8">
                <a:moveTo>
                  <a:pt x="443" y="0"/>
                </a:moveTo>
                <a:cubicBezTo>
                  <a:pt x="4" y="0"/>
                  <a:pt x="4" y="0"/>
                  <a:pt x="4" y="0"/>
                </a:cubicBezTo>
                <a:cubicBezTo>
                  <a:pt x="3" y="3"/>
                  <a:pt x="2" y="5"/>
                  <a:pt x="0" y="8"/>
                </a:cubicBezTo>
                <a:cubicBezTo>
                  <a:pt x="443" y="8"/>
                  <a:pt x="443" y="8"/>
                  <a:pt x="443" y="8"/>
                </a:cubicBezTo>
                <a:cubicBezTo>
                  <a:pt x="443" y="0"/>
                  <a:pt x="443" y="0"/>
                  <a:pt x="443" y="0"/>
                </a:cubicBezTo>
              </a:path>
            </a:pathLst>
          </a:custGeom>
          <a:solidFill>
            <a:srgbClr val="C4E9F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4" name="Rectangle 1692"/>
          <p:cNvSpPr>
            <a:spLocks noChangeArrowheads="1"/>
          </p:cNvSpPr>
          <p:nvPr userDrawn="1"/>
        </p:nvSpPr>
        <p:spPr bwMode="auto">
          <a:xfrm>
            <a:off x="2844773" y="3675064"/>
            <a:ext cx="58737" cy="14288"/>
          </a:xfrm>
          <a:prstGeom prst="rect">
            <a:avLst/>
          </a:prstGeom>
          <a:solidFill>
            <a:srgbClr val="C4E9F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5" name="Rectangle 1693"/>
          <p:cNvSpPr>
            <a:spLocks noChangeArrowheads="1"/>
          </p:cNvSpPr>
          <p:nvPr userDrawn="1"/>
        </p:nvSpPr>
        <p:spPr bwMode="auto">
          <a:xfrm>
            <a:off x="2844773" y="3675064"/>
            <a:ext cx="58737" cy="1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6" name="Freeform 1694"/>
          <p:cNvSpPr/>
          <p:nvPr userDrawn="1"/>
        </p:nvSpPr>
        <p:spPr bwMode="auto">
          <a:xfrm>
            <a:off x="2903509" y="3675064"/>
            <a:ext cx="207960" cy="14288"/>
          </a:xfrm>
          <a:custGeom>
            <a:avLst/>
            <a:gdLst>
              <a:gd name="T0" fmla="*/ 117 w 117"/>
              <a:gd name="T1" fmla="*/ 0 h 8"/>
              <a:gd name="T2" fmla="*/ 0 w 117"/>
              <a:gd name="T3" fmla="*/ 0 h 8"/>
              <a:gd name="T4" fmla="*/ 0 w 117"/>
              <a:gd name="T5" fmla="*/ 8 h 8"/>
              <a:gd name="T6" fmla="*/ 115 w 117"/>
              <a:gd name="T7" fmla="*/ 8 h 8"/>
              <a:gd name="T8" fmla="*/ 117 w 117"/>
              <a:gd name="T9" fmla="*/ 0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7" h="8">
                <a:moveTo>
                  <a:pt x="117" y="0"/>
                </a:moveTo>
                <a:cubicBezTo>
                  <a:pt x="0" y="0"/>
                  <a:pt x="0" y="0"/>
                  <a:pt x="0" y="0"/>
                </a:cubicBezTo>
                <a:cubicBezTo>
                  <a:pt x="0" y="8"/>
                  <a:pt x="0" y="8"/>
                  <a:pt x="0" y="8"/>
                </a:cubicBezTo>
                <a:cubicBezTo>
                  <a:pt x="115" y="8"/>
                  <a:pt x="115" y="8"/>
                  <a:pt x="115" y="8"/>
                </a:cubicBezTo>
                <a:cubicBezTo>
                  <a:pt x="115" y="6"/>
                  <a:pt x="116" y="3"/>
                  <a:pt x="117" y="0"/>
                </a:cubicBezTo>
              </a:path>
            </a:pathLst>
          </a:custGeom>
          <a:solidFill>
            <a:srgbClr val="A3CC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7" name="Freeform 1695"/>
          <p:cNvSpPr/>
          <p:nvPr userDrawn="1"/>
        </p:nvSpPr>
        <p:spPr bwMode="auto">
          <a:xfrm>
            <a:off x="3108295" y="3675064"/>
            <a:ext cx="809617" cy="14288"/>
          </a:xfrm>
          <a:custGeom>
            <a:avLst/>
            <a:gdLst>
              <a:gd name="T0" fmla="*/ 454 w 454"/>
              <a:gd name="T1" fmla="*/ 0 h 8"/>
              <a:gd name="T2" fmla="*/ 2 w 454"/>
              <a:gd name="T3" fmla="*/ 0 h 8"/>
              <a:gd name="T4" fmla="*/ 0 w 454"/>
              <a:gd name="T5" fmla="*/ 8 h 8"/>
              <a:gd name="T6" fmla="*/ 454 w 454"/>
              <a:gd name="T7" fmla="*/ 8 h 8"/>
              <a:gd name="T8" fmla="*/ 454 w 454"/>
              <a:gd name="T9" fmla="*/ 0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4" h="8">
                <a:moveTo>
                  <a:pt x="454" y="0"/>
                </a:moveTo>
                <a:cubicBezTo>
                  <a:pt x="2" y="0"/>
                  <a:pt x="2" y="0"/>
                  <a:pt x="2" y="0"/>
                </a:cubicBezTo>
                <a:cubicBezTo>
                  <a:pt x="1" y="3"/>
                  <a:pt x="0" y="6"/>
                  <a:pt x="0" y="8"/>
                </a:cubicBezTo>
                <a:cubicBezTo>
                  <a:pt x="454" y="8"/>
                  <a:pt x="454" y="8"/>
                  <a:pt x="454" y="8"/>
                </a:cubicBezTo>
                <a:cubicBezTo>
                  <a:pt x="454" y="0"/>
                  <a:pt x="454" y="0"/>
                  <a:pt x="454" y="0"/>
                </a:cubicBezTo>
              </a:path>
            </a:pathLst>
          </a:custGeom>
          <a:solidFill>
            <a:srgbClr val="C4E9F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8" name="Rectangle 1696"/>
          <p:cNvSpPr>
            <a:spLocks noChangeArrowheads="1"/>
          </p:cNvSpPr>
          <p:nvPr userDrawn="1"/>
        </p:nvSpPr>
        <p:spPr bwMode="auto">
          <a:xfrm>
            <a:off x="2844773" y="3727452"/>
            <a:ext cx="58737" cy="14288"/>
          </a:xfrm>
          <a:prstGeom prst="rect">
            <a:avLst/>
          </a:prstGeom>
          <a:solidFill>
            <a:srgbClr val="C4E9F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9" name="Rectangle 1697"/>
          <p:cNvSpPr>
            <a:spLocks noChangeArrowheads="1"/>
          </p:cNvSpPr>
          <p:nvPr userDrawn="1"/>
        </p:nvSpPr>
        <p:spPr bwMode="auto">
          <a:xfrm>
            <a:off x="2844773" y="3727452"/>
            <a:ext cx="58737" cy="1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0" name="Freeform 1698"/>
          <p:cNvSpPr/>
          <p:nvPr userDrawn="1"/>
        </p:nvSpPr>
        <p:spPr bwMode="auto">
          <a:xfrm>
            <a:off x="2903509" y="3727452"/>
            <a:ext cx="192086" cy="14288"/>
          </a:xfrm>
          <a:custGeom>
            <a:avLst/>
            <a:gdLst>
              <a:gd name="T0" fmla="*/ 108 w 108"/>
              <a:gd name="T1" fmla="*/ 0 h 8"/>
              <a:gd name="T2" fmla="*/ 0 w 108"/>
              <a:gd name="T3" fmla="*/ 0 h 8"/>
              <a:gd name="T4" fmla="*/ 0 w 108"/>
              <a:gd name="T5" fmla="*/ 8 h 8"/>
              <a:gd name="T6" fmla="*/ 106 w 108"/>
              <a:gd name="T7" fmla="*/ 8 h 8"/>
              <a:gd name="T8" fmla="*/ 108 w 108"/>
              <a:gd name="T9" fmla="*/ 0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8" h="8">
                <a:moveTo>
                  <a:pt x="108" y="0"/>
                </a:moveTo>
                <a:cubicBezTo>
                  <a:pt x="0" y="0"/>
                  <a:pt x="0" y="0"/>
                  <a:pt x="0" y="0"/>
                </a:cubicBezTo>
                <a:cubicBezTo>
                  <a:pt x="0" y="8"/>
                  <a:pt x="0" y="8"/>
                  <a:pt x="0" y="8"/>
                </a:cubicBezTo>
                <a:cubicBezTo>
                  <a:pt x="106" y="8"/>
                  <a:pt x="106" y="8"/>
                  <a:pt x="106" y="8"/>
                </a:cubicBezTo>
                <a:cubicBezTo>
                  <a:pt x="107" y="5"/>
                  <a:pt x="107" y="2"/>
                  <a:pt x="108" y="0"/>
                </a:cubicBezTo>
              </a:path>
            </a:pathLst>
          </a:custGeom>
          <a:solidFill>
            <a:srgbClr val="A3CC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1" name="Freeform 1699"/>
          <p:cNvSpPr/>
          <p:nvPr userDrawn="1"/>
        </p:nvSpPr>
        <p:spPr bwMode="auto">
          <a:xfrm>
            <a:off x="3092420" y="3727452"/>
            <a:ext cx="825492" cy="14288"/>
          </a:xfrm>
          <a:custGeom>
            <a:avLst/>
            <a:gdLst>
              <a:gd name="T0" fmla="*/ 463 w 463"/>
              <a:gd name="T1" fmla="*/ 0 h 8"/>
              <a:gd name="T2" fmla="*/ 2 w 463"/>
              <a:gd name="T3" fmla="*/ 0 h 8"/>
              <a:gd name="T4" fmla="*/ 0 w 463"/>
              <a:gd name="T5" fmla="*/ 8 h 8"/>
              <a:gd name="T6" fmla="*/ 463 w 463"/>
              <a:gd name="T7" fmla="*/ 8 h 8"/>
              <a:gd name="T8" fmla="*/ 463 w 463"/>
              <a:gd name="T9" fmla="*/ 4 h 8"/>
              <a:gd name="T10" fmla="*/ 463 w 463"/>
              <a:gd name="T11" fmla="*/ 0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63" h="8">
                <a:moveTo>
                  <a:pt x="463" y="0"/>
                </a:moveTo>
                <a:cubicBezTo>
                  <a:pt x="2" y="0"/>
                  <a:pt x="2" y="0"/>
                  <a:pt x="2" y="0"/>
                </a:cubicBezTo>
                <a:cubicBezTo>
                  <a:pt x="1" y="2"/>
                  <a:pt x="1" y="5"/>
                  <a:pt x="0" y="8"/>
                </a:cubicBezTo>
                <a:cubicBezTo>
                  <a:pt x="463" y="8"/>
                  <a:pt x="463" y="8"/>
                  <a:pt x="463" y="8"/>
                </a:cubicBezTo>
                <a:cubicBezTo>
                  <a:pt x="463" y="4"/>
                  <a:pt x="463" y="4"/>
                  <a:pt x="463" y="4"/>
                </a:cubicBezTo>
                <a:cubicBezTo>
                  <a:pt x="463" y="0"/>
                  <a:pt x="463" y="0"/>
                  <a:pt x="463" y="0"/>
                </a:cubicBezTo>
              </a:path>
            </a:pathLst>
          </a:custGeom>
          <a:solidFill>
            <a:srgbClr val="C4E9F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2" name="Rectangle 1700"/>
          <p:cNvSpPr>
            <a:spLocks noChangeArrowheads="1"/>
          </p:cNvSpPr>
          <p:nvPr userDrawn="1"/>
        </p:nvSpPr>
        <p:spPr bwMode="auto">
          <a:xfrm>
            <a:off x="2844773" y="3779839"/>
            <a:ext cx="58737" cy="14288"/>
          </a:xfrm>
          <a:prstGeom prst="rect">
            <a:avLst/>
          </a:prstGeom>
          <a:solidFill>
            <a:srgbClr val="C4E9F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3" name="Rectangle 1701"/>
          <p:cNvSpPr>
            <a:spLocks noChangeArrowheads="1"/>
          </p:cNvSpPr>
          <p:nvPr userDrawn="1"/>
        </p:nvSpPr>
        <p:spPr bwMode="auto">
          <a:xfrm>
            <a:off x="2844773" y="3779839"/>
            <a:ext cx="58737" cy="1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4" name="Freeform 1702"/>
          <p:cNvSpPr/>
          <p:nvPr userDrawn="1"/>
        </p:nvSpPr>
        <p:spPr bwMode="auto">
          <a:xfrm>
            <a:off x="2903509" y="3779839"/>
            <a:ext cx="182561" cy="14288"/>
          </a:xfrm>
          <a:custGeom>
            <a:avLst/>
            <a:gdLst>
              <a:gd name="T0" fmla="*/ 102 w 102"/>
              <a:gd name="T1" fmla="*/ 0 h 8"/>
              <a:gd name="T2" fmla="*/ 0 w 102"/>
              <a:gd name="T3" fmla="*/ 0 h 8"/>
              <a:gd name="T4" fmla="*/ 0 w 102"/>
              <a:gd name="T5" fmla="*/ 8 h 8"/>
              <a:gd name="T6" fmla="*/ 101 w 102"/>
              <a:gd name="T7" fmla="*/ 8 h 8"/>
              <a:gd name="T8" fmla="*/ 102 w 102"/>
              <a:gd name="T9" fmla="*/ 0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2" h="8">
                <a:moveTo>
                  <a:pt x="102" y="0"/>
                </a:moveTo>
                <a:cubicBezTo>
                  <a:pt x="0" y="0"/>
                  <a:pt x="0" y="0"/>
                  <a:pt x="0" y="0"/>
                </a:cubicBezTo>
                <a:cubicBezTo>
                  <a:pt x="0" y="8"/>
                  <a:pt x="0" y="8"/>
                  <a:pt x="0" y="8"/>
                </a:cubicBezTo>
                <a:cubicBezTo>
                  <a:pt x="101" y="8"/>
                  <a:pt x="101" y="8"/>
                  <a:pt x="101" y="8"/>
                </a:cubicBezTo>
                <a:cubicBezTo>
                  <a:pt x="101" y="5"/>
                  <a:pt x="101" y="3"/>
                  <a:pt x="102" y="0"/>
                </a:cubicBezTo>
              </a:path>
            </a:pathLst>
          </a:custGeom>
          <a:solidFill>
            <a:srgbClr val="A3CC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5" name="Freeform 1703"/>
          <p:cNvSpPr/>
          <p:nvPr userDrawn="1"/>
        </p:nvSpPr>
        <p:spPr bwMode="auto">
          <a:xfrm>
            <a:off x="3084483" y="3779839"/>
            <a:ext cx="833429" cy="14288"/>
          </a:xfrm>
          <a:custGeom>
            <a:avLst/>
            <a:gdLst>
              <a:gd name="T0" fmla="*/ 468 w 468"/>
              <a:gd name="T1" fmla="*/ 0 h 8"/>
              <a:gd name="T2" fmla="*/ 1 w 468"/>
              <a:gd name="T3" fmla="*/ 0 h 8"/>
              <a:gd name="T4" fmla="*/ 0 w 468"/>
              <a:gd name="T5" fmla="*/ 8 h 8"/>
              <a:gd name="T6" fmla="*/ 468 w 468"/>
              <a:gd name="T7" fmla="*/ 8 h 8"/>
              <a:gd name="T8" fmla="*/ 468 w 468"/>
              <a:gd name="T9" fmla="*/ 0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8" h="8">
                <a:moveTo>
                  <a:pt x="468" y="0"/>
                </a:moveTo>
                <a:cubicBezTo>
                  <a:pt x="1" y="0"/>
                  <a:pt x="1" y="0"/>
                  <a:pt x="1" y="0"/>
                </a:cubicBezTo>
                <a:cubicBezTo>
                  <a:pt x="0" y="3"/>
                  <a:pt x="0" y="5"/>
                  <a:pt x="0" y="8"/>
                </a:cubicBezTo>
                <a:cubicBezTo>
                  <a:pt x="468" y="8"/>
                  <a:pt x="468" y="8"/>
                  <a:pt x="468" y="8"/>
                </a:cubicBezTo>
                <a:cubicBezTo>
                  <a:pt x="468" y="0"/>
                  <a:pt x="468" y="0"/>
                  <a:pt x="468" y="0"/>
                </a:cubicBezTo>
              </a:path>
            </a:pathLst>
          </a:custGeom>
          <a:solidFill>
            <a:srgbClr val="C4E9F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6" name="Freeform 1704"/>
          <p:cNvSpPr/>
          <p:nvPr userDrawn="1"/>
        </p:nvSpPr>
        <p:spPr bwMode="auto">
          <a:xfrm>
            <a:off x="2755873" y="3490914"/>
            <a:ext cx="347659" cy="434975"/>
          </a:xfrm>
          <a:custGeom>
            <a:avLst/>
            <a:gdLst>
              <a:gd name="T0" fmla="*/ 101 w 195"/>
              <a:gd name="T1" fmla="*/ 114 h 244"/>
              <a:gd name="T2" fmla="*/ 195 w 195"/>
              <a:gd name="T3" fmla="*/ 0 h 244"/>
              <a:gd name="T4" fmla="*/ 51 w 195"/>
              <a:gd name="T5" fmla="*/ 0 h 244"/>
              <a:gd name="T6" fmla="*/ 67 w 195"/>
              <a:gd name="T7" fmla="*/ 244 h 244"/>
              <a:gd name="T8" fmla="*/ 195 w 195"/>
              <a:gd name="T9" fmla="*/ 244 h 244"/>
              <a:gd name="T10" fmla="*/ 101 w 195"/>
              <a:gd name="T11" fmla="*/ 114 h 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5" h="244">
                <a:moveTo>
                  <a:pt x="101" y="114"/>
                </a:moveTo>
                <a:cubicBezTo>
                  <a:pt x="101" y="36"/>
                  <a:pt x="148" y="0"/>
                  <a:pt x="195" y="0"/>
                </a:cubicBezTo>
                <a:cubicBezTo>
                  <a:pt x="51" y="0"/>
                  <a:pt x="51" y="0"/>
                  <a:pt x="51" y="0"/>
                </a:cubicBezTo>
                <a:cubicBezTo>
                  <a:pt x="0" y="63"/>
                  <a:pt x="26" y="166"/>
                  <a:pt x="67" y="244"/>
                </a:cubicBezTo>
                <a:cubicBezTo>
                  <a:pt x="195" y="244"/>
                  <a:pt x="195" y="244"/>
                  <a:pt x="195" y="244"/>
                </a:cubicBezTo>
                <a:cubicBezTo>
                  <a:pt x="148" y="244"/>
                  <a:pt x="101" y="211"/>
                  <a:pt x="101" y="114"/>
                </a:cubicBezTo>
                <a:close/>
              </a:path>
            </a:pathLst>
          </a:custGeom>
          <a:solidFill>
            <a:srgbClr val="0096D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7" name="Freeform 1705"/>
          <p:cNvSpPr/>
          <p:nvPr userDrawn="1"/>
        </p:nvSpPr>
        <p:spPr bwMode="auto">
          <a:xfrm>
            <a:off x="1906569" y="3490914"/>
            <a:ext cx="968365" cy="434975"/>
          </a:xfrm>
          <a:custGeom>
            <a:avLst/>
            <a:gdLst>
              <a:gd name="T0" fmla="*/ 527 w 543"/>
              <a:gd name="T1" fmla="*/ 0 h 244"/>
              <a:gd name="T2" fmla="*/ 86 w 543"/>
              <a:gd name="T3" fmla="*/ 0 h 244"/>
              <a:gd name="T4" fmla="*/ 0 w 543"/>
              <a:gd name="T5" fmla="*/ 86 h 244"/>
              <a:gd name="T6" fmla="*/ 0 w 543"/>
              <a:gd name="T7" fmla="*/ 158 h 244"/>
              <a:gd name="T8" fmla="*/ 86 w 543"/>
              <a:gd name="T9" fmla="*/ 244 h 244"/>
              <a:gd name="T10" fmla="*/ 543 w 543"/>
              <a:gd name="T11" fmla="*/ 244 h 244"/>
              <a:gd name="T12" fmla="*/ 527 w 543"/>
              <a:gd name="T13" fmla="*/ 0 h 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43" h="244">
                <a:moveTo>
                  <a:pt x="527" y="0"/>
                </a:moveTo>
                <a:cubicBezTo>
                  <a:pt x="86" y="0"/>
                  <a:pt x="86" y="0"/>
                  <a:pt x="86" y="0"/>
                </a:cubicBezTo>
                <a:cubicBezTo>
                  <a:pt x="38" y="0"/>
                  <a:pt x="0" y="39"/>
                  <a:pt x="0" y="86"/>
                </a:cubicBezTo>
                <a:cubicBezTo>
                  <a:pt x="0" y="158"/>
                  <a:pt x="0" y="158"/>
                  <a:pt x="0" y="158"/>
                </a:cubicBezTo>
                <a:cubicBezTo>
                  <a:pt x="0" y="205"/>
                  <a:pt x="38" y="244"/>
                  <a:pt x="86" y="244"/>
                </a:cubicBezTo>
                <a:cubicBezTo>
                  <a:pt x="543" y="244"/>
                  <a:pt x="543" y="244"/>
                  <a:pt x="543" y="244"/>
                </a:cubicBezTo>
                <a:cubicBezTo>
                  <a:pt x="502" y="166"/>
                  <a:pt x="476" y="63"/>
                  <a:pt x="527" y="0"/>
                </a:cubicBezTo>
                <a:close/>
              </a:path>
            </a:pathLst>
          </a:custGeom>
          <a:solidFill>
            <a:srgbClr val="01AC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8" name="Freeform 1706"/>
          <p:cNvSpPr/>
          <p:nvPr userDrawn="1"/>
        </p:nvSpPr>
        <p:spPr bwMode="auto">
          <a:xfrm>
            <a:off x="2903509" y="3846514"/>
            <a:ext cx="1066789" cy="79375"/>
          </a:xfrm>
          <a:custGeom>
            <a:avLst/>
            <a:gdLst>
              <a:gd name="T0" fmla="*/ 598 w 598"/>
              <a:gd name="T1" fmla="*/ 22 h 45"/>
              <a:gd name="T2" fmla="*/ 576 w 598"/>
              <a:gd name="T3" fmla="*/ 0 h 45"/>
              <a:gd name="T4" fmla="*/ 22 w 598"/>
              <a:gd name="T5" fmla="*/ 0 h 45"/>
              <a:gd name="T6" fmla="*/ 0 w 598"/>
              <a:gd name="T7" fmla="*/ 22 h 45"/>
              <a:gd name="T8" fmla="*/ 22 w 598"/>
              <a:gd name="T9" fmla="*/ 45 h 45"/>
              <a:gd name="T10" fmla="*/ 576 w 598"/>
              <a:gd name="T11" fmla="*/ 45 h 45"/>
              <a:gd name="T12" fmla="*/ 598 w 598"/>
              <a:gd name="T13" fmla="*/ 22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8" h="45">
                <a:moveTo>
                  <a:pt x="598" y="22"/>
                </a:moveTo>
                <a:cubicBezTo>
                  <a:pt x="598" y="10"/>
                  <a:pt x="588" y="0"/>
                  <a:pt x="576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10" y="0"/>
                  <a:pt x="0" y="10"/>
                  <a:pt x="0" y="22"/>
                </a:cubicBezTo>
                <a:cubicBezTo>
                  <a:pt x="0" y="35"/>
                  <a:pt x="10" y="45"/>
                  <a:pt x="22" y="45"/>
                </a:cubicBezTo>
                <a:cubicBezTo>
                  <a:pt x="576" y="45"/>
                  <a:pt x="576" y="45"/>
                  <a:pt x="576" y="45"/>
                </a:cubicBezTo>
                <a:cubicBezTo>
                  <a:pt x="588" y="45"/>
                  <a:pt x="598" y="35"/>
                  <a:pt x="598" y="22"/>
                </a:cubicBezTo>
                <a:close/>
              </a:path>
            </a:pathLst>
          </a:custGeom>
          <a:solidFill>
            <a:srgbClr val="0096D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9" name="Freeform 1707"/>
          <p:cNvSpPr/>
          <p:nvPr userDrawn="1"/>
        </p:nvSpPr>
        <p:spPr bwMode="auto">
          <a:xfrm>
            <a:off x="2903509" y="3490914"/>
            <a:ext cx="1066789" cy="80963"/>
          </a:xfrm>
          <a:custGeom>
            <a:avLst/>
            <a:gdLst>
              <a:gd name="T0" fmla="*/ 598 w 598"/>
              <a:gd name="T1" fmla="*/ 23 h 45"/>
              <a:gd name="T2" fmla="*/ 576 w 598"/>
              <a:gd name="T3" fmla="*/ 0 h 45"/>
              <a:gd name="T4" fmla="*/ 22 w 598"/>
              <a:gd name="T5" fmla="*/ 0 h 45"/>
              <a:gd name="T6" fmla="*/ 0 w 598"/>
              <a:gd name="T7" fmla="*/ 23 h 45"/>
              <a:gd name="T8" fmla="*/ 22 w 598"/>
              <a:gd name="T9" fmla="*/ 45 h 45"/>
              <a:gd name="T10" fmla="*/ 576 w 598"/>
              <a:gd name="T11" fmla="*/ 45 h 45"/>
              <a:gd name="T12" fmla="*/ 598 w 598"/>
              <a:gd name="T13" fmla="*/ 23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8" h="45">
                <a:moveTo>
                  <a:pt x="598" y="23"/>
                </a:moveTo>
                <a:cubicBezTo>
                  <a:pt x="598" y="10"/>
                  <a:pt x="588" y="0"/>
                  <a:pt x="576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10" y="0"/>
                  <a:pt x="0" y="10"/>
                  <a:pt x="0" y="23"/>
                </a:cubicBezTo>
                <a:cubicBezTo>
                  <a:pt x="0" y="35"/>
                  <a:pt x="10" y="45"/>
                  <a:pt x="22" y="45"/>
                </a:cubicBezTo>
                <a:cubicBezTo>
                  <a:pt x="576" y="45"/>
                  <a:pt x="576" y="45"/>
                  <a:pt x="576" y="45"/>
                </a:cubicBezTo>
                <a:cubicBezTo>
                  <a:pt x="588" y="45"/>
                  <a:pt x="598" y="35"/>
                  <a:pt x="598" y="23"/>
                </a:cubicBezTo>
                <a:close/>
              </a:path>
            </a:pathLst>
          </a:custGeom>
          <a:solidFill>
            <a:srgbClr val="0096D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0" name="Freeform 1708"/>
          <p:cNvSpPr/>
          <p:nvPr userDrawn="1"/>
        </p:nvSpPr>
        <p:spPr bwMode="auto">
          <a:xfrm>
            <a:off x="2700311" y="4005264"/>
            <a:ext cx="261935" cy="274638"/>
          </a:xfrm>
          <a:custGeom>
            <a:avLst/>
            <a:gdLst>
              <a:gd name="T0" fmla="*/ 147 w 147"/>
              <a:gd name="T1" fmla="*/ 0 h 154"/>
              <a:gd name="T2" fmla="*/ 0 w 147"/>
              <a:gd name="T3" fmla="*/ 0 h 154"/>
              <a:gd name="T4" fmla="*/ 0 w 147"/>
              <a:gd name="T5" fmla="*/ 154 h 154"/>
              <a:gd name="T6" fmla="*/ 100 w 147"/>
              <a:gd name="T7" fmla="*/ 154 h 154"/>
              <a:gd name="T8" fmla="*/ 147 w 147"/>
              <a:gd name="T9" fmla="*/ 0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7" h="154">
                <a:moveTo>
                  <a:pt x="147" y="0"/>
                </a:moveTo>
                <a:cubicBezTo>
                  <a:pt x="0" y="0"/>
                  <a:pt x="0" y="0"/>
                  <a:pt x="0" y="0"/>
                </a:cubicBezTo>
                <a:cubicBezTo>
                  <a:pt x="0" y="154"/>
                  <a:pt x="0" y="154"/>
                  <a:pt x="0" y="154"/>
                </a:cubicBezTo>
                <a:cubicBezTo>
                  <a:pt x="100" y="154"/>
                  <a:pt x="100" y="154"/>
                  <a:pt x="100" y="154"/>
                </a:cubicBezTo>
                <a:cubicBezTo>
                  <a:pt x="98" y="103"/>
                  <a:pt x="119" y="45"/>
                  <a:pt x="147" y="0"/>
                </a:cubicBezTo>
                <a:close/>
              </a:path>
            </a:pathLst>
          </a:custGeom>
          <a:solidFill>
            <a:srgbClr val="F2DF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1" name="Freeform 1709"/>
          <p:cNvSpPr/>
          <p:nvPr userDrawn="1"/>
        </p:nvSpPr>
        <p:spPr bwMode="auto">
          <a:xfrm>
            <a:off x="2874935" y="4005264"/>
            <a:ext cx="839779" cy="274638"/>
          </a:xfrm>
          <a:custGeom>
            <a:avLst/>
            <a:gdLst>
              <a:gd name="T0" fmla="*/ 471 w 471"/>
              <a:gd name="T1" fmla="*/ 0 h 154"/>
              <a:gd name="T2" fmla="*/ 49 w 471"/>
              <a:gd name="T3" fmla="*/ 0 h 154"/>
              <a:gd name="T4" fmla="*/ 2 w 471"/>
              <a:gd name="T5" fmla="*/ 154 h 154"/>
              <a:gd name="T6" fmla="*/ 471 w 471"/>
              <a:gd name="T7" fmla="*/ 154 h 154"/>
              <a:gd name="T8" fmla="*/ 471 w 471"/>
              <a:gd name="T9" fmla="*/ 0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1" h="154">
                <a:moveTo>
                  <a:pt x="471" y="0"/>
                </a:moveTo>
                <a:cubicBezTo>
                  <a:pt x="49" y="0"/>
                  <a:pt x="49" y="0"/>
                  <a:pt x="49" y="0"/>
                </a:cubicBezTo>
                <a:cubicBezTo>
                  <a:pt x="21" y="45"/>
                  <a:pt x="0" y="103"/>
                  <a:pt x="2" y="154"/>
                </a:cubicBezTo>
                <a:cubicBezTo>
                  <a:pt x="471" y="154"/>
                  <a:pt x="471" y="154"/>
                  <a:pt x="471" y="154"/>
                </a:cubicBezTo>
                <a:lnTo>
                  <a:pt x="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2" name="Rectangle 1710"/>
          <p:cNvSpPr>
            <a:spLocks noChangeArrowheads="1"/>
          </p:cNvSpPr>
          <p:nvPr userDrawn="1"/>
        </p:nvSpPr>
        <p:spPr bwMode="auto">
          <a:xfrm>
            <a:off x="2641575" y="4056064"/>
            <a:ext cx="1073139" cy="14288"/>
          </a:xfrm>
          <a:prstGeom prst="rect">
            <a:avLst/>
          </a:prstGeom>
          <a:solidFill>
            <a:srgbClr val="F9C0C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3" name="Rectangle 1711"/>
          <p:cNvSpPr>
            <a:spLocks noChangeArrowheads="1"/>
          </p:cNvSpPr>
          <p:nvPr userDrawn="1"/>
        </p:nvSpPr>
        <p:spPr bwMode="auto">
          <a:xfrm>
            <a:off x="2641575" y="4110039"/>
            <a:ext cx="1073139" cy="14288"/>
          </a:xfrm>
          <a:prstGeom prst="rect">
            <a:avLst/>
          </a:prstGeom>
          <a:solidFill>
            <a:srgbClr val="F9C0C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4" name="Rectangle 1712"/>
          <p:cNvSpPr>
            <a:spLocks noChangeArrowheads="1"/>
          </p:cNvSpPr>
          <p:nvPr userDrawn="1"/>
        </p:nvSpPr>
        <p:spPr bwMode="auto">
          <a:xfrm>
            <a:off x="2641575" y="4160839"/>
            <a:ext cx="1073139" cy="14288"/>
          </a:xfrm>
          <a:prstGeom prst="rect">
            <a:avLst/>
          </a:prstGeom>
          <a:solidFill>
            <a:srgbClr val="F9C0C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5" name="Rectangle 1713"/>
          <p:cNvSpPr>
            <a:spLocks noChangeArrowheads="1"/>
          </p:cNvSpPr>
          <p:nvPr userDrawn="1"/>
        </p:nvSpPr>
        <p:spPr bwMode="auto">
          <a:xfrm>
            <a:off x="2641575" y="4213227"/>
            <a:ext cx="1073139" cy="14288"/>
          </a:xfrm>
          <a:prstGeom prst="rect">
            <a:avLst/>
          </a:prstGeom>
          <a:solidFill>
            <a:srgbClr val="F9C0C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6" name="Freeform 1714"/>
          <p:cNvSpPr/>
          <p:nvPr userDrawn="1"/>
        </p:nvSpPr>
        <p:spPr bwMode="auto">
          <a:xfrm>
            <a:off x="2554263" y="3925889"/>
            <a:ext cx="347659" cy="433388"/>
          </a:xfrm>
          <a:custGeom>
            <a:avLst/>
            <a:gdLst>
              <a:gd name="T0" fmla="*/ 100 w 195"/>
              <a:gd name="T1" fmla="*/ 113 h 243"/>
              <a:gd name="T2" fmla="*/ 195 w 195"/>
              <a:gd name="T3" fmla="*/ 0 h 243"/>
              <a:gd name="T4" fmla="*/ 50 w 195"/>
              <a:gd name="T5" fmla="*/ 0 h 243"/>
              <a:gd name="T6" fmla="*/ 67 w 195"/>
              <a:gd name="T7" fmla="*/ 243 h 243"/>
              <a:gd name="T8" fmla="*/ 195 w 195"/>
              <a:gd name="T9" fmla="*/ 243 h 243"/>
              <a:gd name="T10" fmla="*/ 100 w 195"/>
              <a:gd name="T11" fmla="*/ 113 h 2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5" h="243">
                <a:moveTo>
                  <a:pt x="100" y="113"/>
                </a:moveTo>
                <a:cubicBezTo>
                  <a:pt x="100" y="35"/>
                  <a:pt x="147" y="0"/>
                  <a:pt x="195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0" y="62"/>
                  <a:pt x="25" y="165"/>
                  <a:pt x="67" y="243"/>
                </a:cubicBezTo>
                <a:cubicBezTo>
                  <a:pt x="195" y="243"/>
                  <a:pt x="195" y="243"/>
                  <a:pt x="195" y="243"/>
                </a:cubicBezTo>
                <a:cubicBezTo>
                  <a:pt x="147" y="243"/>
                  <a:pt x="100" y="210"/>
                  <a:pt x="100" y="113"/>
                </a:cubicBezTo>
                <a:close/>
              </a:path>
            </a:pathLst>
          </a:custGeom>
          <a:solidFill>
            <a:srgbClr val="F4517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7" name="Freeform 1715"/>
          <p:cNvSpPr/>
          <p:nvPr userDrawn="1"/>
        </p:nvSpPr>
        <p:spPr bwMode="auto">
          <a:xfrm>
            <a:off x="1703371" y="3925889"/>
            <a:ext cx="969953" cy="433388"/>
          </a:xfrm>
          <a:custGeom>
            <a:avLst/>
            <a:gdLst>
              <a:gd name="T0" fmla="*/ 527 w 544"/>
              <a:gd name="T1" fmla="*/ 0 h 243"/>
              <a:gd name="T2" fmla="*/ 86 w 544"/>
              <a:gd name="T3" fmla="*/ 0 h 243"/>
              <a:gd name="T4" fmla="*/ 0 w 544"/>
              <a:gd name="T5" fmla="*/ 86 h 243"/>
              <a:gd name="T6" fmla="*/ 0 w 544"/>
              <a:gd name="T7" fmla="*/ 157 h 243"/>
              <a:gd name="T8" fmla="*/ 86 w 544"/>
              <a:gd name="T9" fmla="*/ 243 h 243"/>
              <a:gd name="T10" fmla="*/ 544 w 544"/>
              <a:gd name="T11" fmla="*/ 243 h 243"/>
              <a:gd name="T12" fmla="*/ 527 w 544"/>
              <a:gd name="T13" fmla="*/ 0 h 2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44" h="243">
                <a:moveTo>
                  <a:pt x="527" y="0"/>
                </a:moveTo>
                <a:cubicBezTo>
                  <a:pt x="86" y="0"/>
                  <a:pt x="86" y="0"/>
                  <a:pt x="86" y="0"/>
                </a:cubicBezTo>
                <a:cubicBezTo>
                  <a:pt x="39" y="0"/>
                  <a:pt x="0" y="38"/>
                  <a:pt x="0" y="86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204"/>
                  <a:pt x="39" y="243"/>
                  <a:pt x="86" y="243"/>
                </a:cubicBezTo>
                <a:cubicBezTo>
                  <a:pt x="544" y="243"/>
                  <a:pt x="544" y="243"/>
                  <a:pt x="544" y="243"/>
                </a:cubicBezTo>
                <a:cubicBezTo>
                  <a:pt x="502" y="165"/>
                  <a:pt x="477" y="62"/>
                  <a:pt x="527" y="0"/>
                </a:cubicBezTo>
                <a:close/>
              </a:path>
            </a:pathLst>
          </a:custGeom>
          <a:solidFill>
            <a:srgbClr val="FF698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8" name="Freeform 1716"/>
          <p:cNvSpPr/>
          <p:nvPr userDrawn="1"/>
        </p:nvSpPr>
        <p:spPr bwMode="auto">
          <a:xfrm>
            <a:off x="2700311" y="4279902"/>
            <a:ext cx="1068377" cy="79375"/>
          </a:xfrm>
          <a:custGeom>
            <a:avLst/>
            <a:gdLst>
              <a:gd name="T0" fmla="*/ 599 w 599"/>
              <a:gd name="T1" fmla="*/ 22 h 45"/>
              <a:gd name="T2" fmla="*/ 576 w 599"/>
              <a:gd name="T3" fmla="*/ 0 h 45"/>
              <a:gd name="T4" fmla="*/ 22 w 599"/>
              <a:gd name="T5" fmla="*/ 0 h 45"/>
              <a:gd name="T6" fmla="*/ 0 w 599"/>
              <a:gd name="T7" fmla="*/ 22 h 45"/>
              <a:gd name="T8" fmla="*/ 22 w 599"/>
              <a:gd name="T9" fmla="*/ 45 h 45"/>
              <a:gd name="T10" fmla="*/ 576 w 599"/>
              <a:gd name="T11" fmla="*/ 45 h 45"/>
              <a:gd name="T12" fmla="*/ 599 w 599"/>
              <a:gd name="T13" fmla="*/ 22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9" h="45">
                <a:moveTo>
                  <a:pt x="599" y="22"/>
                </a:moveTo>
                <a:cubicBezTo>
                  <a:pt x="599" y="10"/>
                  <a:pt x="589" y="0"/>
                  <a:pt x="576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10" y="0"/>
                  <a:pt x="0" y="10"/>
                  <a:pt x="0" y="22"/>
                </a:cubicBezTo>
                <a:cubicBezTo>
                  <a:pt x="0" y="35"/>
                  <a:pt x="10" y="45"/>
                  <a:pt x="22" y="45"/>
                </a:cubicBezTo>
                <a:cubicBezTo>
                  <a:pt x="576" y="45"/>
                  <a:pt x="576" y="45"/>
                  <a:pt x="576" y="45"/>
                </a:cubicBezTo>
                <a:cubicBezTo>
                  <a:pt x="589" y="45"/>
                  <a:pt x="599" y="35"/>
                  <a:pt x="599" y="22"/>
                </a:cubicBezTo>
                <a:close/>
              </a:path>
            </a:pathLst>
          </a:custGeom>
          <a:solidFill>
            <a:srgbClr val="F4517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9" name="Freeform 1717"/>
          <p:cNvSpPr/>
          <p:nvPr userDrawn="1"/>
        </p:nvSpPr>
        <p:spPr bwMode="auto">
          <a:xfrm>
            <a:off x="2700311" y="3925889"/>
            <a:ext cx="1068377" cy="79375"/>
          </a:xfrm>
          <a:custGeom>
            <a:avLst/>
            <a:gdLst>
              <a:gd name="T0" fmla="*/ 599 w 599"/>
              <a:gd name="T1" fmla="*/ 22 h 44"/>
              <a:gd name="T2" fmla="*/ 576 w 599"/>
              <a:gd name="T3" fmla="*/ 0 h 44"/>
              <a:gd name="T4" fmla="*/ 22 w 599"/>
              <a:gd name="T5" fmla="*/ 0 h 44"/>
              <a:gd name="T6" fmla="*/ 0 w 599"/>
              <a:gd name="T7" fmla="*/ 22 h 44"/>
              <a:gd name="T8" fmla="*/ 22 w 599"/>
              <a:gd name="T9" fmla="*/ 44 h 44"/>
              <a:gd name="T10" fmla="*/ 576 w 599"/>
              <a:gd name="T11" fmla="*/ 44 h 44"/>
              <a:gd name="T12" fmla="*/ 599 w 599"/>
              <a:gd name="T13" fmla="*/ 22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9" h="44">
                <a:moveTo>
                  <a:pt x="599" y="22"/>
                </a:moveTo>
                <a:cubicBezTo>
                  <a:pt x="599" y="10"/>
                  <a:pt x="589" y="0"/>
                  <a:pt x="576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10" y="0"/>
                  <a:pt x="0" y="10"/>
                  <a:pt x="0" y="22"/>
                </a:cubicBezTo>
                <a:cubicBezTo>
                  <a:pt x="0" y="34"/>
                  <a:pt x="10" y="44"/>
                  <a:pt x="22" y="44"/>
                </a:cubicBezTo>
                <a:cubicBezTo>
                  <a:pt x="576" y="44"/>
                  <a:pt x="576" y="44"/>
                  <a:pt x="576" y="44"/>
                </a:cubicBezTo>
                <a:cubicBezTo>
                  <a:pt x="589" y="44"/>
                  <a:pt x="599" y="34"/>
                  <a:pt x="599" y="22"/>
                </a:cubicBezTo>
                <a:close/>
              </a:path>
            </a:pathLst>
          </a:custGeom>
          <a:solidFill>
            <a:srgbClr val="F4517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0" name="Freeform 1718"/>
          <p:cNvSpPr/>
          <p:nvPr userDrawn="1"/>
        </p:nvSpPr>
        <p:spPr bwMode="auto">
          <a:xfrm>
            <a:off x="2700311" y="3138489"/>
            <a:ext cx="261935" cy="274638"/>
          </a:xfrm>
          <a:custGeom>
            <a:avLst/>
            <a:gdLst>
              <a:gd name="T0" fmla="*/ 147 w 147"/>
              <a:gd name="T1" fmla="*/ 0 h 154"/>
              <a:gd name="T2" fmla="*/ 0 w 147"/>
              <a:gd name="T3" fmla="*/ 0 h 154"/>
              <a:gd name="T4" fmla="*/ 0 w 147"/>
              <a:gd name="T5" fmla="*/ 154 h 154"/>
              <a:gd name="T6" fmla="*/ 100 w 147"/>
              <a:gd name="T7" fmla="*/ 154 h 154"/>
              <a:gd name="T8" fmla="*/ 147 w 147"/>
              <a:gd name="T9" fmla="*/ 0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7" h="154">
                <a:moveTo>
                  <a:pt x="147" y="0"/>
                </a:moveTo>
                <a:cubicBezTo>
                  <a:pt x="0" y="0"/>
                  <a:pt x="0" y="0"/>
                  <a:pt x="0" y="0"/>
                </a:cubicBezTo>
                <a:cubicBezTo>
                  <a:pt x="0" y="154"/>
                  <a:pt x="0" y="154"/>
                  <a:pt x="0" y="154"/>
                </a:cubicBezTo>
                <a:cubicBezTo>
                  <a:pt x="100" y="154"/>
                  <a:pt x="100" y="154"/>
                  <a:pt x="100" y="154"/>
                </a:cubicBezTo>
                <a:cubicBezTo>
                  <a:pt x="98" y="102"/>
                  <a:pt x="119" y="45"/>
                  <a:pt x="147" y="0"/>
                </a:cubicBezTo>
                <a:close/>
              </a:path>
            </a:pathLst>
          </a:custGeom>
          <a:solidFill>
            <a:srgbClr val="F2DF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1" name="Freeform 1719"/>
          <p:cNvSpPr/>
          <p:nvPr userDrawn="1"/>
        </p:nvSpPr>
        <p:spPr bwMode="auto">
          <a:xfrm>
            <a:off x="2874935" y="3138489"/>
            <a:ext cx="839779" cy="274638"/>
          </a:xfrm>
          <a:custGeom>
            <a:avLst/>
            <a:gdLst>
              <a:gd name="T0" fmla="*/ 471 w 471"/>
              <a:gd name="T1" fmla="*/ 0 h 154"/>
              <a:gd name="T2" fmla="*/ 49 w 471"/>
              <a:gd name="T3" fmla="*/ 0 h 154"/>
              <a:gd name="T4" fmla="*/ 2 w 471"/>
              <a:gd name="T5" fmla="*/ 154 h 154"/>
              <a:gd name="T6" fmla="*/ 471 w 471"/>
              <a:gd name="T7" fmla="*/ 154 h 154"/>
              <a:gd name="T8" fmla="*/ 471 w 471"/>
              <a:gd name="T9" fmla="*/ 0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1" h="154">
                <a:moveTo>
                  <a:pt x="471" y="0"/>
                </a:moveTo>
                <a:cubicBezTo>
                  <a:pt x="49" y="0"/>
                  <a:pt x="49" y="0"/>
                  <a:pt x="49" y="0"/>
                </a:cubicBezTo>
                <a:cubicBezTo>
                  <a:pt x="21" y="45"/>
                  <a:pt x="0" y="102"/>
                  <a:pt x="2" y="154"/>
                </a:cubicBezTo>
                <a:cubicBezTo>
                  <a:pt x="471" y="154"/>
                  <a:pt x="471" y="154"/>
                  <a:pt x="471" y="154"/>
                </a:cubicBezTo>
                <a:lnTo>
                  <a:pt x="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2" name="Rectangle 1720"/>
          <p:cNvSpPr>
            <a:spLocks noChangeArrowheads="1"/>
          </p:cNvSpPr>
          <p:nvPr userDrawn="1"/>
        </p:nvSpPr>
        <p:spPr bwMode="auto">
          <a:xfrm>
            <a:off x="2641575" y="3189289"/>
            <a:ext cx="1073139" cy="14288"/>
          </a:xfrm>
          <a:prstGeom prst="rect">
            <a:avLst/>
          </a:prstGeom>
          <a:solidFill>
            <a:srgbClr val="F9C0C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3" name="Rectangle 1721"/>
          <p:cNvSpPr>
            <a:spLocks noChangeArrowheads="1"/>
          </p:cNvSpPr>
          <p:nvPr userDrawn="1"/>
        </p:nvSpPr>
        <p:spPr bwMode="auto">
          <a:xfrm>
            <a:off x="2641575" y="3241677"/>
            <a:ext cx="1073139" cy="14288"/>
          </a:xfrm>
          <a:prstGeom prst="rect">
            <a:avLst/>
          </a:prstGeom>
          <a:solidFill>
            <a:srgbClr val="F9C0C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4" name="Rectangle 1722"/>
          <p:cNvSpPr>
            <a:spLocks noChangeArrowheads="1"/>
          </p:cNvSpPr>
          <p:nvPr userDrawn="1"/>
        </p:nvSpPr>
        <p:spPr bwMode="auto">
          <a:xfrm>
            <a:off x="2641575" y="3292477"/>
            <a:ext cx="1073139" cy="15875"/>
          </a:xfrm>
          <a:prstGeom prst="rect">
            <a:avLst/>
          </a:prstGeom>
          <a:solidFill>
            <a:srgbClr val="F9C0C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5" name="Rectangle 1723"/>
          <p:cNvSpPr>
            <a:spLocks noChangeArrowheads="1"/>
          </p:cNvSpPr>
          <p:nvPr userDrawn="1"/>
        </p:nvSpPr>
        <p:spPr bwMode="auto">
          <a:xfrm>
            <a:off x="2641575" y="3346452"/>
            <a:ext cx="1073139" cy="14288"/>
          </a:xfrm>
          <a:prstGeom prst="rect">
            <a:avLst/>
          </a:prstGeom>
          <a:solidFill>
            <a:srgbClr val="F9C0C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6" name="Freeform 1724"/>
          <p:cNvSpPr/>
          <p:nvPr userDrawn="1"/>
        </p:nvSpPr>
        <p:spPr bwMode="auto">
          <a:xfrm>
            <a:off x="2554263" y="3057527"/>
            <a:ext cx="347659" cy="433388"/>
          </a:xfrm>
          <a:custGeom>
            <a:avLst/>
            <a:gdLst>
              <a:gd name="T0" fmla="*/ 100 w 195"/>
              <a:gd name="T1" fmla="*/ 114 h 243"/>
              <a:gd name="T2" fmla="*/ 195 w 195"/>
              <a:gd name="T3" fmla="*/ 0 h 243"/>
              <a:gd name="T4" fmla="*/ 50 w 195"/>
              <a:gd name="T5" fmla="*/ 0 h 243"/>
              <a:gd name="T6" fmla="*/ 67 w 195"/>
              <a:gd name="T7" fmla="*/ 243 h 243"/>
              <a:gd name="T8" fmla="*/ 195 w 195"/>
              <a:gd name="T9" fmla="*/ 243 h 243"/>
              <a:gd name="T10" fmla="*/ 100 w 195"/>
              <a:gd name="T11" fmla="*/ 114 h 2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5" h="243">
                <a:moveTo>
                  <a:pt x="100" y="114"/>
                </a:moveTo>
                <a:cubicBezTo>
                  <a:pt x="100" y="35"/>
                  <a:pt x="147" y="0"/>
                  <a:pt x="195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0" y="63"/>
                  <a:pt x="25" y="166"/>
                  <a:pt x="67" y="243"/>
                </a:cubicBezTo>
                <a:cubicBezTo>
                  <a:pt x="195" y="243"/>
                  <a:pt x="195" y="243"/>
                  <a:pt x="195" y="243"/>
                </a:cubicBezTo>
                <a:cubicBezTo>
                  <a:pt x="147" y="243"/>
                  <a:pt x="100" y="211"/>
                  <a:pt x="100" y="114"/>
                </a:cubicBezTo>
                <a:close/>
              </a:path>
            </a:pathLst>
          </a:custGeom>
          <a:solidFill>
            <a:srgbClr val="F4517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7" name="Freeform 1725"/>
          <p:cNvSpPr/>
          <p:nvPr userDrawn="1"/>
        </p:nvSpPr>
        <p:spPr bwMode="auto">
          <a:xfrm>
            <a:off x="1703371" y="3057527"/>
            <a:ext cx="969953" cy="433388"/>
          </a:xfrm>
          <a:custGeom>
            <a:avLst/>
            <a:gdLst>
              <a:gd name="T0" fmla="*/ 527 w 544"/>
              <a:gd name="T1" fmla="*/ 0 h 243"/>
              <a:gd name="T2" fmla="*/ 86 w 544"/>
              <a:gd name="T3" fmla="*/ 0 h 243"/>
              <a:gd name="T4" fmla="*/ 0 w 544"/>
              <a:gd name="T5" fmla="*/ 86 h 243"/>
              <a:gd name="T6" fmla="*/ 0 w 544"/>
              <a:gd name="T7" fmla="*/ 157 h 243"/>
              <a:gd name="T8" fmla="*/ 86 w 544"/>
              <a:gd name="T9" fmla="*/ 243 h 243"/>
              <a:gd name="T10" fmla="*/ 544 w 544"/>
              <a:gd name="T11" fmla="*/ 243 h 243"/>
              <a:gd name="T12" fmla="*/ 527 w 544"/>
              <a:gd name="T13" fmla="*/ 0 h 2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44" h="243">
                <a:moveTo>
                  <a:pt x="527" y="0"/>
                </a:moveTo>
                <a:cubicBezTo>
                  <a:pt x="86" y="0"/>
                  <a:pt x="86" y="0"/>
                  <a:pt x="86" y="0"/>
                </a:cubicBezTo>
                <a:cubicBezTo>
                  <a:pt x="39" y="0"/>
                  <a:pt x="0" y="39"/>
                  <a:pt x="0" y="86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205"/>
                  <a:pt x="39" y="243"/>
                  <a:pt x="86" y="243"/>
                </a:cubicBezTo>
                <a:cubicBezTo>
                  <a:pt x="544" y="243"/>
                  <a:pt x="544" y="243"/>
                  <a:pt x="544" y="243"/>
                </a:cubicBezTo>
                <a:cubicBezTo>
                  <a:pt x="502" y="166"/>
                  <a:pt x="477" y="63"/>
                  <a:pt x="527" y="0"/>
                </a:cubicBezTo>
                <a:close/>
              </a:path>
            </a:pathLst>
          </a:custGeom>
          <a:solidFill>
            <a:srgbClr val="FF698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8" name="Freeform 1726"/>
          <p:cNvSpPr/>
          <p:nvPr userDrawn="1"/>
        </p:nvSpPr>
        <p:spPr bwMode="auto">
          <a:xfrm>
            <a:off x="2700311" y="3413127"/>
            <a:ext cx="1068377" cy="77788"/>
          </a:xfrm>
          <a:custGeom>
            <a:avLst/>
            <a:gdLst>
              <a:gd name="T0" fmla="*/ 599 w 599"/>
              <a:gd name="T1" fmla="*/ 22 h 44"/>
              <a:gd name="T2" fmla="*/ 576 w 599"/>
              <a:gd name="T3" fmla="*/ 0 h 44"/>
              <a:gd name="T4" fmla="*/ 22 w 599"/>
              <a:gd name="T5" fmla="*/ 0 h 44"/>
              <a:gd name="T6" fmla="*/ 0 w 599"/>
              <a:gd name="T7" fmla="*/ 22 h 44"/>
              <a:gd name="T8" fmla="*/ 22 w 599"/>
              <a:gd name="T9" fmla="*/ 44 h 44"/>
              <a:gd name="T10" fmla="*/ 576 w 599"/>
              <a:gd name="T11" fmla="*/ 44 h 44"/>
              <a:gd name="T12" fmla="*/ 599 w 599"/>
              <a:gd name="T13" fmla="*/ 22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9" h="44">
                <a:moveTo>
                  <a:pt x="599" y="22"/>
                </a:moveTo>
                <a:cubicBezTo>
                  <a:pt x="599" y="10"/>
                  <a:pt x="589" y="0"/>
                  <a:pt x="576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10" y="0"/>
                  <a:pt x="0" y="10"/>
                  <a:pt x="0" y="22"/>
                </a:cubicBezTo>
                <a:cubicBezTo>
                  <a:pt x="0" y="34"/>
                  <a:pt x="10" y="44"/>
                  <a:pt x="22" y="44"/>
                </a:cubicBezTo>
                <a:cubicBezTo>
                  <a:pt x="576" y="44"/>
                  <a:pt x="576" y="44"/>
                  <a:pt x="576" y="44"/>
                </a:cubicBezTo>
                <a:cubicBezTo>
                  <a:pt x="589" y="44"/>
                  <a:pt x="599" y="34"/>
                  <a:pt x="599" y="22"/>
                </a:cubicBezTo>
                <a:close/>
              </a:path>
            </a:pathLst>
          </a:custGeom>
          <a:solidFill>
            <a:srgbClr val="F4517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9" name="Freeform 1727"/>
          <p:cNvSpPr/>
          <p:nvPr userDrawn="1"/>
        </p:nvSpPr>
        <p:spPr bwMode="auto">
          <a:xfrm>
            <a:off x="2700311" y="3057527"/>
            <a:ext cx="1068377" cy="80963"/>
          </a:xfrm>
          <a:custGeom>
            <a:avLst/>
            <a:gdLst>
              <a:gd name="T0" fmla="*/ 599 w 599"/>
              <a:gd name="T1" fmla="*/ 23 h 45"/>
              <a:gd name="T2" fmla="*/ 576 w 599"/>
              <a:gd name="T3" fmla="*/ 0 h 45"/>
              <a:gd name="T4" fmla="*/ 22 w 599"/>
              <a:gd name="T5" fmla="*/ 0 h 45"/>
              <a:gd name="T6" fmla="*/ 0 w 599"/>
              <a:gd name="T7" fmla="*/ 23 h 45"/>
              <a:gd name="T8" fmla="*/ 22 w 599"/>
              <a:gd name="T9" fmla="*/ 45 h 45"/>
              <a:gd name="T10" fmla="*/ 576 w 599"/>
              <a:gd name="T11" fmla="*/ 45 h 45"/>
              <a:gd name="T12" fmla="*/ 599 w 599"/>
              <a:gd name="T13" fmla="*/ 23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9" h="45">
                <a:moveTo>
                  <a:pt x="599" y="23"/>
                </a:moveTo>
                <a:cubicBezTo>
                  <a:pt x="599" y="10"/>
                  <a:pt x="589" y="0"/>
                  <a:pt x="576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10" y="0"/>
                  <a:pt x="0" y="10"/>
                  <a:pt x="0" y="23"/>
                </a:cubicBezTo>
                <a:cubicBezTo>
                  <a:pt x="0" y="35"/>
                  <a:pt x="10" y="45"/>
                  <a:pt x="22" y="45"/>
                </a:cubicBezTo>
                <a:cubicBezTo>
                  <a:pt x="576" y="45"/>
                  <a:pt x="576" y="45"/>
                  <a:pt x="576" y="45"/>
                </a:cubicBezTo>
                <a:cubicBezTo>
                  <a:pt x="589" y="45"/>
                  <a:pt x="599" y="35"/>
                  <a:pt x="599" y="23"/>
                </a:cubicBezTo>
                <a:close/>
              </a:path>
            </a:pathLst>
          </a:custGeom>
          <a:solidFill>
            <a:srgbClr val="F4517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0" name="Freeform 1728"/>
          <p:cNvSpPr/>
          <p:nvPr userDrawn="1"/>
        </p:nvSpPr>
        <p:spPr bwMode="auto">
          <a:xfrm>
            <a:off x="2903509" y="2379664"/>
            <a:ext cx="222248" cy="233363"/>
          </a:xfrm>
          <a:custGeom>
            <a:avLst/>
            <a:gdLst>
              <a:gd name="T0" fmla="*/ 125 w 125"/>
              <a:gd name="T1" fmla="*/ 0 h 131"/>
              <a:gd name="T2" fmla="*/ 0 w 125"/>
              <a:gd name="T3" fmla="*/ 0 h 131"/>
              <a:gd name="T4" fmla="*/ 0 w 125"/>
              <a:gd name="T5" fmla="*/ 131 h 131"/>
              <a:gd name="T6" fmla="*/ 85 w 125"/>
              <a:gd name="T7" fmla="*/ 131 h 131"/>
              <a:gd name="T8" fmla="*/ 125 w 125"/>
              <a:gd name="T9" fmla="*/ 0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5" h="131">
                <a:moveTo>
                  <a:pt x="125" y="0"/>
                </a:moveTo>
                <a:cubicBezTo>
                  <a:pt x="0" y="0"/>
                  <a:pt x="0" y="0"/>
                  <a:pt x="0" y="0"/>
                </a:cubicBezTo>
                <a:cubicBezTo>
                  <a:pt x="0" y="131"/>
                  <a:pt x="0" y="131"/>
                  <a:pt x="0" y="131"/>
                </a:cubicBezTo>
                <a:cubicBezTo>
                  <a:pt x="85" y="131"/>
                  <a:pt x="85" y="131"/>
                  <a:pt x="85" y="131"/>
                </a:cubicBezTo>
                <a:cubicBezTo>
                  <a:pt x="84" y="87"/>
                  <a:pt x="102" y="38"/>
                  <a:pt x="125" y="0"/>
                </a:cubicBezTo>
              </a:path>
            </a:pathLst>
          </a:custGeom>
          <a:solidFill>
            <a:srgbClr val="D4DF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1" name="Freeform 1729"/>
          <p:cNvSpPr/>
          <p:nvPr userDrawn="1"/>
        </p:nvSpPr>
        <p:spPr bwMode="auto">
          <a:xfrm>
            <a:off x="3052733" y="2379664"/>
            <a:ext cx="719130" cy="233363"/>
          </a:xfrm>
          <a:custGeom>
            <a:avLst/>
            <a:gdLst>
              <a:gd name="T0" fmla="*/ 403 w 403"/>
              <a:gd name="T1" fmla="*/ 0 h 131"/>
              <a:gd name="T2" fmla="*/ 41 w 403"/>
              <a:gd name="T3" fmla="*/ 0 h 131"/>
              <a:gd name="T4" fmla="*/ 1 w 403"/>
              <a:gd name="T5" fmla="*/ 131 h 131"/>
              <a:gd name="T6" fmla="*/ 403 w 403"/>
              <a:gd name="T7" fmla="*/ 131 h 131"/>
              <a:gd name="T8" fmla="*/ 403 w 403"/>
              <a:gd name="T9" fmla="*/ 0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3" h="131">
                <a:moveTo>
                  <a:pt x="403" y="0"/>
                </a:moveTo>
                <a:cubicBezTo>
                  <a:pt x="41" y="0"/>
                  <a:pt x="41" y="0"/>
                  <a:pt x="41" y="0"/>
                </a:cubicBezTo>
                <a:cubicBezTo>
                  <a:pt x="18" y="38"/>
                  <a:pt x="0" y="87"/>
                  <a:pt x="1" y="131"/>
                </a:cubicBezTo>
                <a:cubicBezTo>
                  <a:pt x="403" y="131"/>
                  <a:pt x="403" y="131"/>
                  <a:pt x="403" y="131"/>
                </a:cubicBezTo>
                <a:cubicBezTo>
                  <a:pt x="403" y="0"/>
                  <a:pt x="403" y="0"/>
                  <a:pt x="403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2" name="Rectangle 1730"/>
          <p:cNvSpPr>
            <a:spLocks noChangeArrowheads="1"/>
          </p:cNvSpPr>
          <p:nvPr userDrawn="1"/>
        </p:nvSpPr>
        <p:spPr bwMode="auto">
          <a:xfrm>
            <a:off x="2854297" y="2424114"/>
            <a:ext cx="49212" cy="12700"/>
          </a:xfrm>
          <a:prstGeom prst="rect">
            <a:avLst/>
          </a:prstGeom>
          <a:solidFill>
            <a:srgbClr val="C4E9F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3" name="Rectangle 1731"/>
          <p:cNvSpPr>
            <a:spLocks noChangeArrowheads="1"/>
          </p:cNvSpPr>
          <p:nvPr userDrawn="1"/>
        </p:nvSpPr>
        <p:spPr bwMode="auto">
          <a:xfrm>
            <a:off x="2854297" y="2424114"/>
            <a:ext cx="49212" cy="1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4" name="Freeform 1732"/>
          <p:cNvSpPr/>
          <p:nvPr userDrawn="1"/>
        </p:nvSpPr>
        <p:spPr bwMode="auto">
          <a:xfrm>
            <a:off x="2903509" y="2424114"/>
            <a:ext cx="200023" cy="12700"/>
          </a:xfrm>
          <a:custGeom>
            <a:avLst/>
            <a:gdLst>
              <a:gd name="T0" fmla="*/ 112 w 112"/>
              <a:gd name="T1" fmla="*/ 0 h 7"/>
              <a:gd name="T2" fmla="*/ 0 w 112"/>
              <a:gd name="T3" fmla="*/ 0 h 7"/>
              <a:gd name="T4" fmla="*/ 0 w 112"/>
              <a:gd name="T5" fmla="*/ 7 h 7"/>
              <a:gd name="T6" fmla="*/ 108 w 112"/>
              <a:gd name="T7" fmla="*/ 7 h 7"/>
              <a:gd name="T8" fmla="*/ 112 w 112"/>
              <a:gd name="T9" fmla="*/ 0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2" h="7">
                <a:moveTo>
                  <a:pt x="112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"/>
                  <a:pt x="0" y="7"/>
                  <a:pt x="0" y="7"/>
                </a:cubicBezTo>
                <a:cubicBezTo>
                  <a:pt x="108" y="7"/>
                  <a:pt x="108" y="7"/>
                  <a:pt x="108" y="7"/>
                </a:cubicBezTo>
                <a:cubicBezTo>
                  <a:pt x="109" y="4"/>
                  <a:pt x="111" y="2"/>
                  <a:pt x="112" y="0"/>
                </a:cubicBezTo>
              </a:path>
            </a:pathLst>
          </a:custGeom>
          <a:solidFill>
            <a:srgbClr val="A3CC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5" name="Freeform 1733"/>
          <p:cNvSpPr/>
          <p:nvPr userDrawn="1"/>
        </p:nvSpPr>
        <p:spPr bwMode="auto">
          <a:xfrm>
            <a:off x="3095595" y="2424114"/>
            <a:ext cx="676268" cy="12700"/>
          </a:xfrm>
          <a:custGeom>
            <a:avLst/>
            <a:gdLst>
              <a:gd name="T0" fmla="*/ 379 w 379"/>
              <a:gd name="T1" fmla="*/ 0 h 7"/>
              <a:gd name="T2" fmla="*/ 4 w 379"/>
              <a:gd name="T3" fmla="*/ 0 h 7"/>
              <a:gd name="T4" fmla="*/ 0 w 379"/>
              <a:gd name="T5" fmla="*/ 7 h 7"/>
              <a:gd name="T6" fmla="*/ 379 w 379"/>
              <a:gd name="T7" fmla="*/ 7 h 7"/>
              <a:gd name="T8" fmla="*/ 379 w 379"/>
              <a:gd name="T9" fmla="*/ 0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9" h="7">
                <a:moveTo>
                  <a:pt x="379" y="0"/>
                </a:moveTo>
                <a:cubicBezTo>
                  <a:pt x="4" y="0"/>
                  <a:pt x="4" y="0"/>
                  <a:pt x="4" y="0"/>
                </a:cubicBezTo>
                <a:cubicBezTo>
                  <a:pt x="3" y="2"/>
                  <a:pt x="1" y="4"/>
                  <a:pt x="0" y="7"/>
                </a:cubicBezTo>
                <a:cubicBezTo>
                  <a:pt x="379" y="7"/>
                  <a:pt x="379" y="7"/>
                  <a:pt x="379" y="7"/>
                </a:cubicBezTo>
                <a:cubicBezTo>
                  <a:pt x="379" y="0"/>
                  <a:pt x="379" y="0"/>
                  <a:pt x="379" y="0"/>
                </a:cubicBezTo>
              </a:path>
            </a:pathLst>
          </a:custGeom>
          <a:solidFill>
            <a:srgbClr val="C4E9F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6" name="Rectangle 1734"/>
          <p:cNvSpPr>
            <a:spLocks noChangeArrowheads="1"/>
          </p:cNvSpPr>
          <p:nvPr userDrawn="1"/>
        </p:nvSpPr>
        <p:spPr bwMode="auto">
          <a:xfrm>
            <a:off x="2854297" y="2468564"/>
            <a:ext cx="49212" cy="12700"/>
          </a:xfrm>
          <a:prstGeom prst="rect">
            <a:avLst/>
          </a:prstGeom>
          <a:solidFill>
            <a:srgbClr val="C4E9F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7" name="Rectangle 1735"/>
          <p:cNvSpPr>
            <a:spLocks noChangeArrowheads="1"/>
          </p:cNvSpPr>
          <p:nvPr userDrawn="1"/>
        </p:nvSpPr>
        <p:spPr bwMode="auto">
          <a:xfrm>
            <a:off x="2854297" y="2468564"/>
            <a:ext cx="49212" cy="1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8" name="Freeform 1736"/>
          <p:cNvSpPr/>
          <p:nvPr userDrawn="1"/>
        </p:nvSpPr>
        <p:spPr bwMode="auto">
          <a:xfrm>
            <a:off x="2903509" y="2468564"/>
            <a:ext cx="180973" cy="12700"/>
          </a:xfrm>
          <a:custGeom>
            <a:avLst/>
            <a:gdLst>
              <a:gd name="T0" fmla="*/ 101 w 101"/>
              <a:gd name="T1" fmla="*/ 0 h 7"/>
              <a:gd name="T2" fmla="*/ 0 w 101"/>
              <a:gd name="T3" fmla="*/ 0 h 7"/>
              <a:gd name="T4" fmla="*/ 0 w 101"/>
              <a:gd name="T5" fmla="*/ 7 h 7"/>
              <a:gd name="T6" fmla="*/ 98 w 101"/>
              <a:gd name="T7" fmla="*/ 7 h 7"/>
              <a:gd name="T8" fmla="*/ 101 w 101"/>
              <a:gd name="T9" fmla="*/ 0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1" h="7">
                <a:moveTo>
                  <a:pt x="10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"/>
                  <a:pt x="0" y="7"/>
                  <a:pt x="0" y="7"/>
                </a:cubicBezTo>
                <a:cubicBezTo>
                  <a:pt x="98" y="7"/>
                  <a:pt x="98" y="7"/>
                  <a:pt x="98" y="7"/>
                </a:cubicBezTo>
                <a:cubicBezTo>
                  <a:pt x="99" y="4"/>
                  <a:pt x="100" y="2"/>
                  <a:pt x="101" y="0"/>
                </a:cubicBezTo>
              </a:path>
            </a:pathLst>
          </a:custGeom>
          <a:solidFill>
            <a:srgbClr val="A3CC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9" name="Freeform 1737"/>
          <p:cNvSpPr/>
          <p:nvPr userDrawn="1"/>
        </p:nvSpPr>
        <p:spPr bwMode="auto">
          <a:xfrm>
            <a:off x="3078133" y="2468564"/>
            <a:ext cx="693731" cy="12700"/>
          </a:xfrm>
          <a:custGeom>
            <a:avLst/>
            <a:gdLst>
              <a:gd name="T0" fmla="*/ 389 w 389"/>
              <a:gd name="T1" fmla="*/ 0 h 7"/>
              <a:gd name="T2" fmla="*/ 3 w 389"/>
              <a:gd name="T3" fmla="*/ 0 h 7"/>
              <a:gd name="T4" fmla="*/ 0 w 389"/>
              <a:gd name="T5" fmla="*/ 7 h 7"/>
              <a:gd name="T6" fmla="*/ 389 w 389"/>
              <a:gd name="T7" fmla="*/ 7 h 7"/>
              <a:gd name="T8" fmla="*/ 389 w 389"/>
              <a:gd name="T9" fmla="*/ 0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9" h="7">
                <a:moveTo>
                  <a:pt x="389" y="0"/>
                </a:moveTo>
                <a:cubicBezTo>
                  <a:pt x="3" y="0"/>
                  <a:pt x="3" y="0"/>
                  <a:pt x="3" y="0"/>
                </a:cubicBezTo>
                <a:cubicBezTo>
                  <a:pt x="2" y="2"/>
                  <a:pt x="1" y="4"/>
                  <a:pt x="0" y="7"/>
                </a:cubicBezTo>
                <a:cubicBezTo>
                  <a:pt x="389" y="7"/>
                  <a:pt x="389" y="7"/>
                  <a:pt x="389" y="7"/>
                </a:cubicBezTo>
                <a:cubicBezTo>
                  <a:pt x="389" y="0"/>
                  <a:pt x="389" y="0"/>
                  <a:pt x="389" y="0"/>
                </a:cubicBezTo>
              </a:path>
            </a:pathLst>
          </a:custGeom>
          <a:solidFill>
            <a:srgbClr val="C4E9F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0" name="Rectangle 1738"/>
          <p:cNvSpPr>
            <a:spLocks noChangeArrowheads="1"/>
          </p:cNvSpPr>
          <p:nvPr userDrawn="1"/>
        </p:nvSpPr>
        <p:spPr bwMode="auto">
          <a:xfrm>
            <a:off x="2854297" y="2513014"/>
            <a:ext cx="49212" cy="12700"/>
          </a:xfrm>
          <a:prstGeom prst="rect">
            <a:avLst/>
          </a:prstGeom>
          <a:solidFill>
            <a:srgbClr val="C4E9F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" name="Rectangle 1739"/>
          <p:cNvSpPr>
            <a:spLocks noChangeArrowheads="1"/>
          </p:cNvSpPr>
          <p:nvPr userDrawn="1"/>
        </p:nvSpPr>
        <p:spPr bwMode="auto">
          <a:xfrm>
            <a:off x="2854297" y="2513014"/>
            <a:ext cx="49212" cy="1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" name="Freeform 1740"/>
          <p:cNvSpPr/>
          <p:nvPr userDrawn="1"/>
        </p:nvSpPr>
        <p:spPr bwMode="auto">
          <a:xfrm>
            <a:off x="2903509" y="2513014"/>
            <a:ext cx="166686" cy="12700"/>
          </a:xfrm>
          <a:custGeom>
            <a:avLst/>
            <a:gdLst>
              <a:gd name="T0" fmla="*/ 93 w 93"/>
              <a:gd name="T1" fmla="*/ 0 h 7"/>
              <a:gd name="T2" fmla="*/ 0 w 93"/>
              <a:gd name="T3" fmla="*/ 0 h 7"/>
              <a:gd name="T4" fmla="*/ 0 w 93"/>
              <a:gd name="T5" fmla="*/ 7 h 7"/>
              <a:gd name="T6" fmla="*/ 91 w 93"/>
              <a:gd name="T7" fmla="*/ 7 h 7"/>
              <a:gd name="T8" fmla="*/ 93 w 93"/>
              <a:gd name="T9" fmla="*/ 0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" h="7">
                <a:moveTo>
                  <a:pt x="93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"/>
                  <a:pt x="0" y="7"/>
                  <a:pt x="0" y="7"/>
                </a:cubicBezTo>
                <a:cubicBezTo>
                  <a:pt x="91" y="7"/>
                  <a:pt x="91" y="7"/>
                  <a:pt x="91" y="7"/>
                </a:cubicBezTo>
                <a:cubicBezTo>
                  <a:pt x="91" y="4"/>
                  <a:pt x="92" y="2"/>
                  <a:pt x="93" y="0"/>
                </a:cubicBezTo>
              </a:path>
            </a:pathLst>
          </a:custGeom>
          <a:solidFill>
            <a:srgbClr val="A3CC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" name="Freeform 1741"/>
          <p:cNvSpPr/>
          <p:nvPr userDrawn="1"/>
        </p:nvSpPr>
        <p:spPr bwMode="auto">
          <a:xfrm>
            <a:off x="3065433" y="2513014"/>
            <a:ext cx="706430" cy="12700"/>
          </a:xfrm>
          <a:custGeom>
            <a:avLst/>
            <a:gdLst>
              <a:gd name="T0" fmla="*/ 396 w 396"/>
              <a:gd name="T1" fmla="*/ 0 h 7"/>
              <a:gd name="T2" fmla="*/ 2 w 396"/>
              <a:gd name="T3" fmla="*/ 0 h 7"/>
              <a:gd name="T4" fmla="*/ 0 w 396"/>
              <a:gd name="T5" fmla="*/ 7 h 7"/>
              <a:gd name="T6" fmla="*/ 396 w 396"/>
              <a:gd name="T7" fmla="*/ 7 h 7"/>
              <a:gd name="T8" fmla="*/ 396 w 396"/>
              <a:gd name="T9" fmla="*/ 0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6" h="7">
                <a:moveTo>
                  <a:pt x="396" y="0"/>
                </a:moveTo>
                <a:cubicBezTo>
                  <a:pt x="2" y="0"/>
                  <a:pt x="2" y="0"/>
                  <a:pt x="2" y="0"/>
                </a:cubicBezTo>
                <a:cubicBezTo>
                  <a:pt x="1" y="2"/>
                  <a:pt x="0" y="4"/>
                  <a:pt x="0" y="7"/>
                </a:cubicBezTo>
                <a:cubicBezTo>
                  <a:pt x="396" y="7"/>
                  <a:pt x="396" y="7"/>
                  <a:pt x="396" y="7"/>
                </a:cubicBezTo>
                <a:cubicBezTo>
                  <a:pt x="396" y="0"/>
                  <a:pt x="396" y="0"/>
                  <a:pt x="396" y="0"/>
                </a:cubicBezTo>
              </a:path>
            </a:pathLst>
          </a:custGeom>
          <a:solidFill>
            <a:srgbClr val="C4E9F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4" name="Rectangle 1742"/>
          <p:cNvSpPr>
            <a:spLocks noChangeArrowheads="1"/>
          </p:cNvSpPr>
          <p:nvPr userDrawn="1"/>
        </p:nvSpPr>
        <p:spPr bwMode="auto">
          <a:xfrm>
            <a:off x="2854297" y="2557464"/>
            <a:ext cx="49212" cy="12700"/>
          </a:xfrm>
          <a:prstGeom prst="rect">
            <a:avLst/>
          </a:prstGeom>
          <a:solidFill>
            <a:srgbClr val="C4E9F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5" name="Rectangle 1743"/>
          <p:cNvSpPr>
            <a:spLocks noChangeArrowheads="1"/>
          </p:cNvSpPr>
          <p:nvPr userDrawn="1"/>
        </p:nvSpPr>
        <p:spPr bwMode="auto">
          <a:xfrm>
            <a:off x="2854297" y="2557464"/>
            <a:ext cx="49212" cy="1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6" name="Freeform 1744"/>
          <p:cNvSpPr/>
          <p:nvPr userDrawn="1"/>
        </p:nvSpPr>
        <p:spPr bwMode="auto">
          <a:xfrm>
            <a:off x="2903509" y="2557464"/>
            <a:ext cx="155573" cy="12700"/>
          </a:xfrm>
          <a:custGeom>
            <a:avLst/>
            <a:gdLst>
              <a:gd name="T0" fmla="*/ 87 w 87"/>
              <a:gd name="T1" fmla="*/ 0 h 7"/>
              <a:gd name="T2" fmla="*/ 0 w 87"/>
              <a:gd name="T3" fmla="*/ 0 h 7"/>
              <a:gd name="T4" fmla="*/ 0 w 87"/>
              <a:gd name="T5" fmla="*/ 7 h 7"/>
              <a:gd name="T6" fmla="*/ 86 w 87"/>
              <a:gd name="T7" fmla="*/ 7 h 7"/>
              <a:gd name="T8" fmla="*/ 87 w 87"/>
              <a:gd name="T9" fmla="*/ 0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7" h="7">
                <a:moveTo>
                  <a:pt x="87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"/>
                  <a:pt x="0" y="7"/>
                  <a:pt x="0" y="7"/>
                </a:cubicBezTo>
                <a:cubicBezTo>
                  <a:pt x="86" y="7"/>
                  <a:pt x="86" y="7"/>
                  <a:pt x="86" y="7"/>
                </a:cubicBezTo>
                <a:cubicBezTo>
                  <a:pt x="87" y="5"/>
                  <a:pt x="87" y="2"/>
                  <a:pt x="87" y="0"/>
                </a:cubicBezTo>
              </a:path>
            </a:pathLst>
          </a:custGeom>
          <a:solidFill>
            <a:srgbClr val="A3CC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7" name="Freeform 1745"/>
          <p:cNvSpPr/>
          <p:nvPr userDrawn="1"/>
        </p:nvSpPr>
        <p:spPr bwMode="auto">
          <a:xfrm>
            <a:off x="3057495" y="2557464"/>
            <a:ext cx="714368" cy="12700"/>
          </a:xfrm>
          <a:custGeom>
            <a:avLst/>
            <a:gdLst>
              <a:gd name="T0" fmla="*/ 401 w 401"/>
              <a:gd name="T1" fmla="*/ 0 h 7"/>
              <a:gd name="T2" fmla="*/ 1 w 401"/>
              <a:gd name="T3" fmla="*/ 0 h 7"/>
              <a:gd name="T4" fmla="*/ 0 w 401"/>
              <a:gd name="T5" fmla="*/ 7 h 7"/>
              <a:gd name="T6" fmla="*/ 401 w 401"/>
              <a:gd name="T7" fmla="*/ 7 h 7"/>
              <a:gd name="T8" fmla="*/ 401 w 401"/>
              <a:gd name="T9" fmla="*/ 0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1" h="7">
                <a:moveTo>
                  <a:pt x="401" y="0"/>
                </a:moveTo>
                <a:cubicBezTo>
                  <a:pt x="1" y="0"/>
                  <a:pt x="1" y="0"/>
                  <a:pt x="1" y="0"/>
                </a:cubicBezTo>
                <a:cubicBezTo>
                  <a:pt x="1" y="2"/>
                  <a:pt x="1" y="5"/>
                  <a:pt x="0" y="7"/>
                </a:cubicBezTo>
                <a:cubicBezTo>
                  <a:pt x="401" y="7"/>
                  <a:pt x="401" y="7"/>
                  <a:pt x="401" y="7"/>
                </a:cubicBezTo>
                <a:cubicBezTo>
                  <a:pt x="401" y="0"/>
                  <a:pt x="401" y="0"/>
                  <a:pt x="401" y="0"/>
                </a:cubicBezTo>
              </a:path>
            </a:pathLst>
          </a:custGeom>
          <a:solidFill>
            <a:srgbClr val="C4E9F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8" name="Freeform 1746"/>
          <p:cNvSpPr/>
          <p:nvPr userDrawn="1"/>
        </p:nvSpPr>
        <p:spPr bwMode="auto">
          <a:xfrm>
            <a:off x="2776511" y="2311402"/>
            <a:ext cx="298447" cy="371475"/>
          </a:xfrm>
          <a:custGeom>
            <a:avLst/>
            <a:gdLst>
              <a:gd name="T0" fmla="*/ 87 w 167"/>
              <a:gd name="T1" fmla="*/ 97 h 208"/>
              <a:gd name="T2" fmla="*/ 167 w 167"/>
              <a:gd name="T3" fmla="*/ 0 h 208"/>
              <a:gd name="T4" fmla="*/ 44 w 167"/>
              <a:gd name="T5" fmla="*/ 0 h 208"/>
              <a:gd name="T6" fmla="*/ 58 w 167"/>
              <a:gd name="T7" fmla="*/ 208 h 208"/>
              <a:gd name="T8" fmla="*/ 167 w 167"/>
              <a:gd name="T9" fmla="*/ 208 h 208"/>
              <a:gd name="T10" fmla="*/ 87 w 167"/>
              <a:gd name="T11" fmla="*/ 97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7" h="208">
                <a:moveTo>
                  <a:pt x="87" y="97"/>
                </a:moveTo>
                <a:cubicBezTo>
                  <a:pt x="87" y="30"/>
                  <a:pt x="126" y="0"/>
                  <a:pt x="167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0" y="53"/>
                  <a:pt x="22" y="141"/>
                  <a:pt x="58" y="208"/>
                </a:cubicBezTo>
                <a:cubicBezTo>
                  <a:pt x="167" y="208"/>
                  <a:pt x="167" y="208"/>
                  <a:pt x="167" y="208"/>
                </a:cubicBezTo>
                <a:cubicBezTo>
                  <a:pt x="126" y="208"/>
                  <a:pt x="87" y="180"/>
                  <a:pt x="87" y="97"/>
                </a:cubicBezTo>
                <a:close/>
              </a:path>
            </a:pathLst>
          </a:custGeom>
          <a:solidFill>
            <a:srgbClr val="0096D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9" name="Freeform 1747"/>
          <p:cNvSpPr/>
          <p:nvPr userDrawn="1"/>
        </p:nvSpPr>
        <p:spPr bwMode="auto">
          <a:xfrm>
            <a:off x="2049443" y="2311402"/>
            <a:ext cx="830254" cy="371475"/>
          </a:xfrm>
          <a:custGeom>
            <a:avLst/>
            <a:gdLst>
              <a:gd name="T0" fmla="*/ 452 w 466"/>
              <a:gd name="T1" fmla="*/ 0 h 208"/>
              <a:gd name="T2" fmla="*/ 74 w 466"/>
              <a:gd name="T3" fmla="*/ 0 h 208"/>
              <a:gd name="T4" fmla="*/ 0 w 466"/>
              <a:gd name="T5" fmla="*/ 73 h 208"/>
              <a:gd name="T6" fmla="*/ 0 w 466"/>
              <a:gd name="T7" fmla="*/ 134 h 208"/>
              <a:gd name="T8" fmla="*/ 74 w 466"/>
              <a:gd name="T9" fmla="*/ 208 h 208"/>
              <a:gd name="T10" fmla="*/ 466 w 466"/>
              <a:gd name="T11" fmla="*/ 208 h 208"/>
              <a:gd name="T12" fmla="*/ 452 w 466"/>
              <a:gd name="T13" fmla="*/ 0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66" h="208">
                <a:moveTo>
                  <a:pt x="452" y="0"/>
                </a:moveTo>
                <a:cubicBezTo>
                  <a:pt x="74" y="0"/>
                  <a:pt x="74" y="0"/>
                  <a:pt x="74" y="0"/>
                </a:cubicBezTo>
                <a:cubicBezTo>
                  <a:pt x="33" y="0"/>
                  <a:pt x="0" y="33"/>
                  <a:pt x="0" y="73"/>
                </a:cubicBezTo>
                <a:cubicBezTo>
                  <a:pt x="0" y="134"/>
                  <a:pt x="0" y="134"/>
                  <a:pt x="0" y="134"/>
                </a:cubicBezTo>
                <a:cubicBezTo>
                  <a:pt x="0" y="175"/>
                  <a:pt x="33" y="208"/>
                  <a:pt x="74" y="208"/>
                </a:cubicBezTo>
                <a:cubicBezTo>
                  <a:pt x="466" y="208"/>
                  <a:pt x="466" y="208"/>
                  <a:pt x="466" y="208"/>
                </a:cubicBezTo>
                <a:cubicBezTo>
                  <a:pt x="430" y="141"/>
                  <a:pt x="408" y="53"/>
                  <a:pt x="452" y="0"/>
                </a:cubicBezTo>
                <a:close/>
              </a:path>
            </a:pathLst>
          </a:custGeom>
          <a:solidFill>
            <a:srgbClr val="01AC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0" name="Freeform 1748"/>
          <p:cNvSpPr/>
          <p:nvPr userDrawn="1"/>
        </p:nvSpPr>
        <p:spPr bwMode="auto">
          <a:xfrm>
            <a:off x="2903509" y="2613027"/>
            <a:ext cx="914391" cy="69850"/>
          </a:xfrm>
          <a:custGeom>
            <a:avLst/>
            <a:gdLst>
              <a:gd name="T0" fmla="*/ 513 w 513"/>
              <a:gd name="T1" fmla="*/ 20 h 39"/>
              <a:gd name="T2" fmla="*/ 493 w 513"/>
              <a:gd name="T3" fmla="*/ 0 h 39"/>
              <a:gd name="T4" fmla="*/ 19 w 513"/>
              <a:gd name="T5" fmla="*/ 0 h 39"/>
              <a:gd name="T6" fmla="*/ 0 w 513"/>
              <a:gd name="T7" fmla="*/ 20 h 39"/>
              <a:gd name="T8" fmla="*/ 19 w 513"/>
              <a:gd name="T9" fmla="*/ 39 h 39"/>
              <a:gd name="T10" fmla="*/ 493 w 513"/>
              <a:gd name="T11" fmla="*/ 39 h 39"/>
              <a:gd name="T12" fmla="*/ 513 w 513"/>
              <a:gd name="T13" fmla="*/ 20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3" h="39">
                <a:moveTo>
                  <a:pt x="513" y="20"/>
                </a:moveTo>
                <a:cubicBezTo>
                  <a:pt x="513" y="9"/>
                  <a:pt x="504" y="0"/>
                  <a:pt x="493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8" y="0"/>
                  <a:pt x="0" y="9"/>
                  <a:pt x="0" y="20"/>
                </a:cubicBezTo>
                <a:cubicBezTo>
                  <a:pt x="0" y="30"/>
                  <a:pt x="8" y="39"/>
                  <a:pt x="19" y="39"/>
                </a:cubicBezTo>
                <a:cubicBezTo>
                  <a:pt x="493" y="39"/>
                  <a:pt x="493" y="39"/>
                  <a:pt x="493" y="39"/>
                </a:cubicBezTo>
                <a:cubicBezTo>
                  <a:pt x="504" y="39"/>
                  <a:pt x="513" y="30"/>
                  <a:pt x="513" y="20"/>
                </a:cubicBezTo>
                <a:close/>
              </a:path>
            </a:pathLst>
          </a:custGeom>
          <a:solidFill>
            <a:srgbClr val="0096D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1" name="Freeform 1749"/>
          <p:cNvSpPr/>
          <p:nvPr userDrawn="1"/>
        </p:nvSpPr>
        <p:spPr bwMode="auto">
          <a:xfrm>
            <a:off x="2903509" y="2311402"/>
            <a:ext cx="914391" cy="68263"/>
          </a:xfrm>
          <a:custGeom>
            <a:avLst/>
            <a:gdLst>
              <a:gd name="T0" fmla="*/ 513 w 513"/>
              <a:gd name="T1" fmla="*/ 19 h 38"/>
              <a:gd name="T2" fmla="*/ 493 w 513"/>
              <a:gd name="T3" fmla="*/ 0 h 38"/>
              <a:gd name="T4" fmla="*/ 19 w 513"/>
              <a:gd name="T5" fmla="*/ 0 h 38"/>
              <a:gd name="T6" fmla="*/ 0 w 513"/>
              <a:gd name="T7" fmla="*/ 19 h 38"/>
              <a:gd name="T8" fmla="*/ 19 w 513"/>
              <a:gd name="T9" fmla="*/ 38 h 38"/>
              <a:gd name="T10" fmla="*/ 493 w 513"/>
              <a:gd name="T11" fmla="*/ 38 h 38"/>
              <a:gd name="T12" fmla="*/ 513 w 513"/>
              <a:gd name="T13" fmla="*/ 19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3" h="38">
                <a:moveTo>
                  <a:pt x="513" y="19"/>
                </a:moveTo>
                <a:cubicBezTo>
                  <a:pt x="513" y="8"/>
                  <a:pt x="504" y="0"/>
                  <a:pt x="493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8" y="0"/>
                  <a:pt x="0" y="8"/>
                  <a:pt x="0" y="19"/>
                </a:cubicBezTo>
                <a:cubicBezTo>
                  <a:pt x="0" y="29"/>
                  <a:pt x="8" y="38"/>
                  <a:pt x="19" y="38"/>
                </a:cubicBezTo>
                <a:cubicBezTo>
                  <a:pt x="493" y="38"/>
                  <a:pt x="493" y="38"/>
                  <a:pt x="493" y="38"/>
                </a:cubicBezTo>
                <a:cubicBezTo>
                  <a:pt x="504" y="38"/>
                  <a:pt x="513" y="29"/>
                  <a:pt x="513" y="19"/>
                </a:cubicBezTo>
                <a:close/>
              </a:path>
            </a:pathLst>
          </a:custGeom>
          <a:solidFill>
            <a:srgbClr val="0096D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2" name="Freeform 1750"/>
          <p:cNvSpPr/>
          <p:nvPr userDrawn="1"/>
        </p:nvSpPr>
        <p:spPr bwMode="auto">
          <a:xfrm>
            <a:off x="3001933" y="2751139"/>
            <a:ext cx="223835" cy="234950"/>
          </a:xfrm>
          <a:custGeom>
            <a:avLst/>
            <a:gdLst>
              <a:gd name="T0" fmla="*/ 126 w 126"/>
              <a:gd name="T1" fmla="*/ 0 h 132"/>
              <a:gd name="T2" fmla="*/ 0 w 126"/>
              <a:gd name="T3" fmla="*/ 0 h 132"/>
              <a:gd name="T4" fmla="*/ 0 w 126"/>
              <a:gd name="T5" fmla="*/ 132 h 132"/>
              <a:gd name="T6" fmla="*/ 86 w 126"/>
              <a:gd name="T7" fmla="*/ 132 h 132"/>
              <a:gd name="T8" fmla="*/ 126 w 126"/>
              <a:gd name="T9" fmla="*/ 0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6" h="132">
                <a:moveTo>
                  <a:pt x="126" y="0"/>
                </a:moveTo>
                <a:cubicBezTo>
                  <a:pt x="0" y="0"/>
                  <a:pt x="0" y="0"/>
                  <a:pt x="0" y="0"/>
                </a:cubicBezTo>
                <a:cubicBezTo>
                  <a:pt x="0" y="132"/>
                  <a:pt x="0" y="132"/>
                  <a:pt x="0" y="132"/>
                </a:cubicBezTo>
                <a:cubicBezTo>
                  <a:pt x="86" y="132"/>
                  <a:pt x="86" y="132"/>
                  <a:pt x="86" y="132"/>
                </a:cubicBezTo>
                <a:cubicBezTo>
                  <a:pt x="85" y="88"/>
                  <a:pt x="102" y="38"/>
                  <a:pt x="126" y="0"/>
                </a:cubicBezTo>
              </a:path>
            </a:pathLst>
          </a:custGeom>
          <a:solidFill>
            <a:srgbClr val="D4DF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3" name="Freeform 1751"/>
          <p:cNvSpPr/>
          <p:nvPr userDrawn="1"/>
        </p:nvSpPr>
        <p:spPr bwMode="auto">
          <a:xfrm>
            <a:off x="3152744" y="2751139"/>
            <a:ext cx="838192" cy="234950"/>
          </a:xfrm>
          <a:custGeom>
            <a:avLst/>
            <a:gdLst>
              <a:gd name="T0" fmla="*/ 470 w 470"/>
              <a:gd name="T1" fmla="*/ 0 h 132"/>
              <a:gd name="T2" fmla="*/ 41 w 470"/>
              <a:gd name="T3" fmla="*/ 0 h 132"/>
              <a:gd name="T4" fmla="*/ 1 w 470"/>
              <a:gd name="T5" fmla="*/ 132 h 132"/>
              <a:gd name="T6" fmla="*/ 470 w 470"/>
              <a:gd name="T7" fmla="*/ 132 h 132"/>
              <a:gd name="T8" fmla="*/ 470 w 470"/>
              <a:gd name="T9" fmla="*/ 0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0" h="132">
                <a:moveTo>
                  <a:pt x="470" y="0"/>
                </a:moveTo>
                <a:cubicBezTo>
                  <a:pt x="41" y="0"/>
                  <a:pt x="41" y="0"/>
                  <a:pt x="41" y="0"/>
                </a:cubicBezTo>
                <a:cubicBezTo>
                  <a:pt x="17" y="38"/>
                  <a:pt x="0" y="88"/>
                  <a:pt x="1" y="132"/>
                </a:cubicBezTo>
                <a:cubicBezTo>
                  <a:pt x="470" y="132"/>
                  <a:pt x="470" y="132"/>
                  <a:pt x="470" y="132"/>
                </a:cubicBezTo>
                <a:cubicBezTo>
                  <a:pt x="470" y="0"/>
                  <a:pt x="470" y="0"/>
                  <a:pt x="470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4" name="Rectangle 1752"/>
          <p:cNvSpPr>
            <a:spLocks noChangeArrowheads="1"/>
          </p:cNvSpPr>
          <p:nvPr userDrawn="1"/>
        </p:nvSpPr>
        <p:spPr bwMode="auto">
          <a:xfrm>
            <a:off x="2951134" y="2795589"/>
            <a:ext cx="50799" cy="12700"/>
          </a:xfrm>
          <a:prstGeom prst="rect">
            <a:avLst/>
          </a:prstGeom>
          <a:solidFill>
            <a:srgbClr val="C4E9F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5" name="Rectangle 1753"/>
          <p:cNvSpPr>
            <a:spLocks noChangeArrowheads="1"/>
          </p:cNvSpPr>
          <p:nvPr userDrawn="1"/>
        </p:nvSpPr>
        <p:spPr bwMode="auto">
          <a:xfrm>
            <a:off x="2951134" y="2795589"/>
            <a:ext cx="50799" cy="1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6" name="Freeform 1754"/>
          <p:cNvSpPr/>
          <p:nvPr userDrawn="1"/>
        </p:nvSpPr>
        <p:spPr bwMode="auto">
          <a:xfrm>
            <a:off x="3001933" y="2795589"/>
            <a:ext cx="200023" cy="12700"/>
          </a:xfrm>
          <a:custGeom>
            <a:avLst/>
            <a:gdLst>
              <a:gd name="T0" fmla="*/ 112 w 112"/>
              <a:gd name="T1" fmla="*/ 0 h 7"/>
              <a:gd name="T2" fmla="*/ 0 w 112"/>
              <a:gd name="T3" fmla="*/ 0 h 7"/>
              <a:gd name="T4" fmla="*/ 0 w 112"/>
              <a:gd name="T5" fmla="*/ 7 h 7"/>
              <a:gd name="T6" fmla="*/ 109 w 112"/>
              <a:gd name="T7" fmla="*/ 7 h 7"/>
              <a:gd name="T8" fmla="*/ 112 w 112"/>
              <a:gd name="T9" fmla="*/ 0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2" h="7">
                <a:moveTo>
                  <a:pt x="112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"/>
                  <a:pt x="0" y="7"/>
                  <a:pt x="0" y="7"/>
                </a:cubicBezTo>
                <a:cubicBezTo>
                  <a:pt x="109" y="7"/>
                  <a:pt x="109" y="7"/>
                  <a:pt x="109" y="7"/>
                </a:cubicBezTo>
                <a:cubicBezTo>
                  <a:pt x="110" y="4"/>
                  <a:pt x="111" y="2"/>
                  <a:pt x="112" y="0"/>
                </a:cubicBezTo>
              </a:path>
            </a:pathLst>
          </a:custGeom>
          <a:solidFill>
            <a:srgbClr val="A3CC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7" name="Freeform 1755"/>
          <p:cNvSpPr/>
          <p:nvPr userDrawn="1"/>
        </p:nvSpPr>
        <p:spPr bwMode="auto">
          <a:xfrm>
            <a:off x="3195607" y="2795589"/>
            <a:ext cx="795330" cy="12700"/>
          </a:xfrm>
          <a:custGeom>
            <a:avLst/>
            <a:gdLst>
              <a:gd name="T0" fmla="*/ 446 w 446"/>
              <a:gd name="T1" fmla="*/ 0 h 7"/>
              <a:gd name="T2" fmla="*/ 3 w 446"/>
              <a:gd name="T3" fmla="*/ 0 h 7"/>
              <a:gd name="T4" fmla="*/ 0 w 446"/>
              <a:gd name="T5" fmla="*/ 7 h 7"/>
              <a:gd name="T6" fmla="*/ 446 w 446"/>
              <a:gd name="T7" fmla="*/ 7 h 7"/>
              <a:gd name="T8" fmla="*/ 446 w 446"/>
              <a:gd name="T9" fmla="*/ 0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6" h="7">
                <a:moveTo>
                  <a:pt x="446" y="0"/>
                </a:moveTo>
                <a:cubicBezTo>
                  <a:pt x="3" y="0"/>
                  <a:pt x="3" y="0"/>
                  <a:pt x="3" y="0"/>
                </a:cubicBezTo>
                <a:cubicBezTo>
                  <a:pt x="2" y="2"/>
                  <a:pt x="1" y="4"/>
                  <a:pt x="0" y="7"/>
                </a:cubicBezTo>
                <a:cubicBezTo>
                  <a:pt x="446" y="7"/>
                  <a:pt x="446" y="7"/>
                  <a:pt x="446" y="7"/>
                </a:cubicBezTo>
                <a:cubicBezTo>
                  <a:pt x="446" y="0"/>
                  <a:pt x="446" y="0"/>
                  <a:pt x="446" y="0"/>
                </a:cubicBezTo>
              </a:path>
            </a:pathLst>
          </a:custGeom>
          <a:solidFill>
            <a:srgbClr val="C4E9F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8" name="Rectangle 1756"/>
          <p:cNvSpPr>
            <a:spLocks noChangeArrowheads="1"/>
          </p:cNvSpPr>
          <p:nvPr userDrawn="1"/>
        </p:nvSpPr>
        <p:spPr bwMode="auto">
          <a:xfrm>
            <a:off x="2951134" y="2840039"/>
            <a:ext cx="50799" cy="12700"/>
          </a:xfrm>
          <a:prstGeom prst="rect">
            <a:avLst/>
          </a:prstGeom>
          <a:solidFill>
            <a:srgbClr val="C4E9F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9" name="Rectangle 1757"/>
          <p:cNvSpPr>
            <a:spLocks noChangeArrowheads="1"/>
          </p:cNvSpPr>
          <p:nvPr userDrawn="1"/>
        </p:nvSpPr>
        <p:spPr bwMode="auto">
          <a:xfrm>
            <a:off x="2951134" y="2840039"/>
            <a:ext cx="50799" cy="1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0" name="Freeform 1758"/>
          <p:cNvSpPr/>
          <p:nvPr userDrawn="1"/>
        </p:nvSpPr>
        <p:spPr bwMode="auto">
          <a:xfrm>
            <a:off x="3001933" y="2840039"/>
            <a:ext cx="179386" cy="12700"/>
          </a:xfrm>
          <a:custGeom>
            <a:avLst/>
            <a:gdLst>
              <a:gd name="T0" fmla="*/ 101 w 101"/>
              <a:gd name="T1" fmla="*/ 0 h 7"/>
              <a:gd name="T2" fmla="*/ 0 w 101"/>
              <a:gd name="T3" fmla="*/ 0 h 7"/>
              <a:gd name="T4" fmla="*/ 0 w 101"/>
              <a:gd name="T5" fmla="*/ 7 h 7"/>
              <a:gd name="T6" fmla="*/ 99 w 101"/>
              <a:gd name="T7" fmla="*/ 7 h 7"/>
              <a:gd name="T8" fmla="*/ 101 w 101"/>
              <a:gd name="T9" fmla="*/ 0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1" h="7">
                <a:moveTo>
                  <a:pt x="10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"/>
                  <a:pt x="0" y="7"/>
                  <a:pt x="0" y="7"/>
                </a:cubicBezTo>
                <a:cubicBezTo>
                  <a:pt x="99" y="7"/>
                  <a:pt x="99" y="7"/>
                  <a:pt x="99" y="7"/>
                </a:cubicBezTo>
                <a:cubicBezTo>
                  <a:pt x="100" y="5"/>
                  <a:pt x="100" y="2"/>
                  <a:pt x="101" y="0"/>
                </a:cubicBezTo>
              </a:path>
            </a:pathLst>
          </a:custGeom>
          <a:solidFill>
            <a:srgbClr val="A3CC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1" name="Freeform 1759"/>
          <p:cNvSpPr/>
          <p:nvPr userDrawn="1"/>
        </p:nvSpPr>
        <p:spPr bwMode="auto">
          <a:xfrm>
            <a:off x="3178144" y="2840039"/>
            <a:ext cx="812792" cy="12700"/>
          </a:xfrm>
          <a:custGeom>
            <a:avLst/>
            <a:gdLst>
              <a:gd name="T0" fmla="*/ 456 w 456"/>
              <a:gd name="T1" fmla="*/ 0 h 7"/>
              <a:gd name="T2" fmla="*/ 2 w 456"/>
              <a:gd name="T3" fmla="*/ 0 h 7"/>
              <a:gd name="T4" fmla="*/ 0 w 456"/>
              <a:gd name="T5" fmla="*/ 7 h 7"/>
              <a:gd name="T6" fmla="*/ 456 w 456"/>
              <a:gd name="T7" fmla="*/ 7 h 7"/>
              <a:gd name="T8" fmla="*/ 456 w 456"/>
              <a:gd name="T9" fmla="*/ 0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6" h="7">
                <a:moveTo>
                  <a:pt x="456" y="0"/>
                </a:moveTo>
                <a:cubicBezTo>
                  <a:pt x="2" y="0"/>
                  <a:pt x="2" y="0"/>
                  <a:pt x="2" y="0"/>
                </a:cubicBezTo>
                <a:cubicBezTo>
                  <a:pt x="1" y="2"/>
                  <a:pt x="1" y="5"/>
                  <a:pt x="0" y="7"/>
                </a:cubicBezTo>
                <a:cubicBezTo>
                  <a:pt x="456" y="7"/>
                  <a:pt x="456" y="7"/>
                  <a:pt x="456" y="7"/>
                </a:cubicBezTo>
                <a:cubicBezTo>
                  <a:pt x="456" y="0"/>
                  <a:pt x="456" y="0"/>
                  <a:pt x="456" y="0"/>
                </a:cubicBezTo>
              </a:path>
            </a:pathLst>
          </a:custGeom>
          <a:solidFill>
            <a:srgbClr val="C4E9F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2" name="Rectangle 1760"/>
          <p:cNvSpPr>
            <a:spLocks noChangeArrowheads="1"/>
          </p:cNvSpPr>
          <p:nvPr userDrawn="1"/>
        </p:nvSpPr>
        <p:spPr bwMode="auto">
          <a:xfrm>
            <a:off x="2951134" y="2884489"/>
            <a:ext cx="50799" cy="12700"/>
          </a:xfrm>
          <a:prstGeom prst="rect">
            <a:avLst/>
          </a:prstGeom>
          <a:solidFill>
            <a:srgbClr val="C4E9F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3" name="Rectangle 1761"/>
          <p:cNvSpPr>
            <a:spLocks noChangeArrowheads="1"/>
          </p:cNvSpPr>
          <p:nvPr userDrawn="1"/>
        </p:nvSpPr>
        <p:spPr bwMode="auto">
          <a:xfrm>
            <a:off x="2951134" y="2884489"/>
            <a:ext cx="50799" cy="1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4" name="Freeform 1762"/>
          <p:cNvSpPr/>
          <p:nvPr userDrawn="1"/>
        </p:nvSpPr>
        <p:spPr bwMode="auto">
          <a:xfrm>
            <a:off x="3001933" y="2884489"/>
            <a:ext cx="165098" cy="12700"/>
          </a:xfrm>
          <a:custGeom>
            <a:avLst/>
            <a:gdLst>
              <a:gd name="T0" fmla="*/ 93 w 93"/>
              <a:gd name="T1" fmla="*/ 0 h 7"/>
              <a:gd name="T2" fmla="*/ 0 w 93"/>
              <a:gd name="T3" fmla="*/ 0 h 7"/>
              <a:gd name="T4" fmla="*/ 0 w 93"/>
              <a:gd name="T5" fmla="*/ 7 h 7"/>
              <a:gd name="T6" fmla="*/ 91 w 93"/>
              <a:gd name="T7" fmla="*/ 7 h 7"/>
              <a:gd name="T8" fmla="*/ 93 w 93"/>
              <a:gd name="T9" fmla="*/ 0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" h="7">
                <a:moveTo>
                  <a:pt x="93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"/>
                  <a:pt x="0" y="7"/>
                  <a:pt x="0" y="7"/>
                </a:cubicBezTo>
                <a:cubicBezTo>
                  <a:pt x="91" y="7"/>
                  <a:pt x="91" y="7"/>
                  <a:pt x="91" y="7"/>
                </a:cubicBezTo>
                <a:cubicBezTo>
                  <a:pt x="92" y="5"/>
                  <a:pt x="93" y="2"/>
                  <a:pt x="93" y="0"/>
                </a:cubicBezTo>
              </a:path>
            </a:pathLst>
          </a:custGeom>
          <a:solidFill>
            <a:srgbClr val="A3CC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5" name="Freeform 1763"/>
          <p:cNvSpPr/>
          <p:nvPr userDrawn="1"/>
        </p:nvSpPr>
        <p:spPr bwMode="auto">
          <a:xfrm>
            <a:off x="3163857" y="2884489"/>
            <a:ext cx="827079" cy="12700"/>
          </a:xfrm>
          <a:custGeom>
            <a:avLst/>
            <a:gdLst>
              <a:gd name="T0" fmla="*/ 464 w 464"/>
              <a:gd name="T1" fmla="*/ 0 h 7"/>
              <a:gd name="T2" fmla="*/ 2 w 464"/>
              <a:gd name="T3" fmla="*/ 0 h 7"/>
              <a:gd name="T4" fmla="*/ 0 w 464"/>
              <a:gd name="T5" fmla="*/ 7 h 7"/>
              <a:gd name="T6" fmla="*/ 464 w 464"/>
              <a:gd name="T7" fmla="*/ 7 h 7"/>
              <a:gd name="T8" fmla="*/ 464 w 464"/>
              <a:gd name="T9" fmla="*/ 0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4" h="7">
                <a:moveTo>
                  <a:pt x="464" y="0"/>
                </a:moveTo>
                <a:cubicBezTo>
                  <a:pt x="2" y="0"/>
                  <a:pt x="2" y="0"/>
                  <a:pt x="2" y="0"/>
                </a:cubicBezTo>
                <a:cubicBezTo>
                  <a:pt x="2" y="2"/>
                  <a:pt x="1" y="5"/>
                  <a:pt x="0" y="7"/>
                </a:cubicBezTo>
                <a:cubicBezTo>
                  <a:pt x="464" y="7"/>
                  <a:pt x="464" y="7"/>
                  <a:pt x="464" y="7"/>
                </a:cubicBezTo>
                <a:cubicBezTo>
                  <a:pt x="464" y="0"/>
                  <a:pt x="464" y="0"/>
                  <a:pt x="464" y="0"/>
                </a:cubicBezTo>
              </a:path>
            </a:pathLst>
          </a:custGeom>
          <a:solidFill>
            <a:srgbClr val="C4E9F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6" name="Rectangle 1764"/>
          <p:cNvSpPr>
            <a:spLocks noChangeArrowheads="1"/>
          </p:cNvSpPr>
          <p:nvPr userDrawn="1"/>
        </p:nvSpPr>
        <p:spPr bwMode="auto">
          <a:xfrm>
            <a:off x="2951134" y="2928939"/>
            <a:ext cx="50799" cy="12700"/>
          </a:xfrm>
          <a:prstGeom prst="rect">
            <a:avLst/>
          </a:prstGeom>
          <a:solidFill>
            <a:srgbClr val="C4E9F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7" name="Rectangle 1765"/>
          <p:cNvSpPr>
            <a:spLocks noChangeArrowheads="1"/>
          </p:cNvSpPr>
          <p:nvPr userDrawn="1"/>
        </p:nvSpPr>
        <p:spPr bwMode="auto">
          <a:xfrm>
            <a:off x="2951134" y="2928939"/>
            <a:ext cx="50799" cy="1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8" name="Freeform 1766"/>
          <p:cNvSpPr/>
          <p:nvPr userDrawn="1"/>
        </p:nvSpPr>
        <p:spPr bwMode="auto">
          <a:xfrm>
            <a:off x="3001933" y="2928939"/>
            <a:ext cx="157161" cy="12700"/>
          </a:xfrm>
          <a:custGeom>
            <a:avLst/>
            <a:gdLst>
              <a:gd name="T0" fmla="*/ 88 w 88"/>
              <a:gd name="T1" fmla="*/ 0 h 7"/>
              <a:gd name="T2" fmla="*/ 0 w 88"/>
              <a:gd name="T3" fmla="*/ 0 h 7"/>
              <a:gd name="T4" fmla="*/ 0 w 88"/>
              <a:gd name="T5" fmla="*/ 7 h 7"/>
              <a:gd name="T6" fmla="*/ 87 w 88"/>
              <a:gd name="T7" fmla="*/ 7 h 7"/>
              <a:gd name="T8" fmla="*/ 88 w 88"/>
              <a:gd name="T9" fmla="*/ 0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" h="7">
                <a:moveTo>
                  <a:pt x="88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"/>
                  <a:pt x="0" y="7"/>
                  <a:pt x="0" y="7"/>
                </a:cubicBezTo>
                <a:cubicBezTo>
                  <a:pt x="87" y="7"/>
                  <a:pt x="87" y="7"/>
                  <a:pt x="87" y="7"/>
                </a:cubicBezTo>
                <a:cubicBezTo>
                  <a:pt x="87" y="5"/>
                  <a:pt x="88" y="2"/>
                  <a:pt x="88" y="0"/>
                </a:cubicBezTo>
              </a:path>
            </a:pathLst>
          </a:custGeom>
          <a:solidFill>
            <a:srgbClr val="A3CC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9" name="Freeform 1767"/>
          <p:cNvSpPr/>
          <p:nvPr userDrawn="1"/>
        </p:nvSpPr>
        <p:spPr bwMode="auto">
          <a:xfrm>
            <a:off x="3157507" y="2928939"/>
            <a:ext cx="833429" cy="12700"/>
          </a:xfrm>
          <a:custGeom>
            <a:avLst/>
            <a:gdLst>
              <a:gd name="T0" fmla="*/ 468 w 468"/>
              <a:gd name="T1" fmla="*/ 0 h 7"/>
              <a:gd name="T2" fmla="*/ 1 w 468"/>
              <a:gd name="T3" fmla="*/ 0 h 7"/>
              <a:gd name="T4" fmla="*/ 0 w 468"/>
              <a:gd name="T5" fmla="*/ 7 h 7"/>
              <a:gd name="T6" fmla="*/ 468 w 468"/>
              <a:gd name="T7" fmla="*/ 7 h 7"/>
              <a:gd name="T8" fmla="*/ 468 w 468"/>
              <a:gd name="T9" fmla="*/ 0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8" h="7">
                <a:moveTo>
                  <a:pt x="468" y="0"/>
                </a:moveTo>
                <a:cubicBezTo>
                  <a:pt x="1" y="0"/>
                  <a:pt x="1" y="0"/>
                  <a:pt x="1" y="0"/>
                </a:cubicBezTo>
                <a:cubicBezTo>
                  <a:pt x="1" y="2"/>
                  <a:pt x="0" y="5"/>
                  <a:pt x="0" y="7"/>
                </a:cubicBezTo>
                <a:cubicBezTo>
                  <a:pt x="468" y="7"/>
                  <a:pt x="468" y="7"/>
                  <a:pt x="468" y="7"/>
                </a:cubicBezTo>
                <a:cubicBezTo>
                  <a:pt x="468" y="0"/>
                  <a:pt x="468" y="0"/>
                  <a:pt x="468" y="0"/>
                </a:cubicBezTo>
              </a:path>
            </a:pathLst>
          </a:custGeom>
          <a:solidFill>
            <a:srgbClr val="C4E9F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0" name="Freeform 1768"/>
          <p:cNvSpPr/>
          <p:nvPr userDrawn="1"/>
        </p:nvSpPr>
        <p:spPr bwMode="auto">
          <a:xfrm>
            <a:off x="2876522" y="2682877"/>
            <a:ext cx="298447" cy="371475"/>
          </a:xfrm>
          <a:custGeom>
            <a:avLst/>
            <a:gdLst>
              <a:gd name="T0" fmla="*/ 86 w 167"/>
              <a:gd name="T1" fmla="*/ 97 h 208"/>
              <a:gd name="T2" fmla="*/ 167 w 167"/>
              <a:gd name="T3" fmla="*/ 0 h 208"/>
              <a:gd name="T4" fmla="*/ 43 w 167"/>
              <a:gd name="T5" fmla="*/ 0 h 208"/>
              <a:gd name="T6" fmla="*/ 57 w 167"/>
              <a:gd name="T7" fmla="*/ 208 h 208"/>
              <a:gd name="T8" fmla="*/ 167 w 167"/>
              <a:gd name="T9" fmla="*/ 208 h 208"/>
              <a:gd name="T10" fmla="*/ 86 w 167"/>
              <a:gd name="T11" fmla="*/ 97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7" h="208">
                <a:moveTo>
                  <a:pt x="86" y="97"/>
                </a:moveTo>
                <a:cubicBezTo>
                  <a:pt x="86" y="30"/>
                  <a:pt x="126" y="0"/>
                  <a:pt x="167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0" y="53"/>
                  <a:pt x="22" y="142"/>
                  <a:pt x="57" y="208"/>
                </a:cubicBezTo>
                <a:cubicBezTo>
                  <a:pt x="167" y="208"/>
                  <a:pt x="167" y="208"/>
                  <a:pt x="167" y="208"/>
                </a:cubicBezTo>
                <a:cubicBezTo>
                  <a:pt x="126" y="208"/>
                  <a:pt x="86" y="180"/>
                  <a:pt x="86" y="97"/>
                </a:cubicBezTo>
                <a:close/>
              </a:path>
            </a:pathLst>
          </a:custGeom>
          <a:solidFill>
            <a:srgbClr val="3B3BE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1" name="Freeform 1769"/>
          <p:cNvSpPr/>
          <p:nvPr userDrawn="1"/>
        </p:nvSpPr>
        <p:spPr bwMode="auto">
          <a:xfrm>
            <a:off x="1724009" y="2682877"/>
            <a:ext cx="1254113" cy="371475"/>
          </a:xfrm>
          <a:custGeom>
            <a:avLst/>
            <a:gdLst>
              <a:gd name="T0" fmla="*/ 690 w 704"/>
              <a:gd name="T1" fmla="*/ 0 h 208"/>
              <a:gd name="T2" fmla="*/ 74 w 704"/>
              <a:gd name="T3" fmla="*/ 0 h 208"/>
              <a:gd name="T4" fmla="*/ 0 w 704"/>
              <a:gd name="T5" fmla="*/ 73 h 208"/>
              <a:gd name="T6" fmla="*/ 0 w 704"/>
              <a:gd name="T7" fmla="*/ 135 h 208"/>
              <a:gd name="T8" fmla="*/ 74 w 704"/>
              <a:gd name="T9" fmla="*/ 208 h 208"/>
              <a:gd name="T10" fmla="*/ 704 w 704"/>
              <a:gd name="T11" fmla="*/ 208 h 208"/>
              <a:gd name="T12" fmla="*/ 690 w 704"/>
              <a:gd name="T13" fmla="*/ 0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4" h="208">
                <a:moveTo>
                  <a:pt x="690" y="0"/>
                </a:moveTo>
                <a:cubicBezTo>
                  <a:pt x="74" y="0"/>
                  <a:pt x="74" y="0"/>
                  <a:pt x="74" y="0"/>
                </a:cubicBezTo>
                <a:cubicBezTo>
                  <a:pt x="33" y="0"/>
                  <a:pt x="0" y="33"/>
                  <a:pt x="0" y="73"/>
                </a:cubicBezTo>
                <a:cubicBezTo>
                  <a:pt x="0" y="135"/>
                  <a:pt x="0" y="135"/>
                  <a:pt x="0" y="135"/>
                </a:cubicBezTo>
                <a:cubicBezTo>
                  <a:pt x="0" y="175"/>
                  <a:pt x="33" y="208"/>
                  <a:pt x="74" y="208"/>
                </a:cubicBezTo>
                <a:cubicBezTo>
                  <a:pt x="704" y="208"/>
                  <a:pt x="704" y="208"/>
                  <a:pt x="704" y="208"/>
                </a:cubicBezTo>
                <a:cubicBezTo>
                  <a:pt x="669" y="142"/>
                  <a:pt x="647" y="53"/>
                  <a:pt x="690" y="0"/>
                </a:cubicBezTo>
                <a:close/>
              </a:path>
            </a:pathLst>
          </a:custGeom>
          <a:solidFill>
            <a:srgbClr val="584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2" name="Freeform 1770"/>
          <p:cNvSpPr/>
          <p:nvPr userDrawn="1"/>
        </p:nvSpPr>
        <p:spPr bwMode="auto">
          <a:xfrm>
            <a:off x="3001933" y="2986089"/>
            <a:ext cx="1033452" cy="68263"/>
          </a:xfrm>
          <a:custGeom>
            <a:avLst/>
            <a:gdLst>
              <a:gd name="T0" fmla="*/ 580 w 580"/>
              <a:gd name="T1" fmla="*/ 19 h 38"/>
              <a:gd name="T2" fmla="*/ 561 w 580"/>
              <a:gd name="T3" fmla="*/ 0 h 38"/>
              <a:gd name="T4" fmla="*/ 20 w 580"/>
              <a:gd name="T5" fmla="*/ 0 h 38"/>
              <a:gd name="T6" fmla="*/ 0 w 580"/>
              <a:gd name="T7" fmla="*/ 19 h 38"/>
              <a:gd name="T8" fmla="*/ 20 w 580"/>
              <a:gd name="T9" fmla="*/ 38 h 38"/>
              <a:gd name="T10" fmla="*/ 561 w 580"/>
              <a:gd name="T11" fmla="*/ 38 h 38"/>
              <a:gd name="T12" fmla="*/ 580 w 580"/>
              <a:gd name="T13" fmla="*/ 19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80" h="38">
                <a:moveTo>
                  <a:pt x="580" y="19"/>
                </a:moveTo>
                <a:cubicBezTo>
                  <a:pt x="580" y="8"/>
                  <a:pt x="572" y="0"/>
                  <a:pt x="561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9" y="0"/>
                  <a:pt x="0" y="8"/>
                  <a:pt x="0" y="19"/>
                </a:cubicBezTo>
                <a:cubicBezTo>
                  <a:pt x="0" y="30"/>
                  <a:pt x="9" y="38"/>
                  <a:pt x="20" y="38"/>
                </a:cubicBezTo>
                <a:cubicBezTo>
                  <a:pt x="561" y="38"/>
                  <a:pt x="561" y="38"/>
                  <a:pt x="561" y="38"/>
                </a:cubicBezTo>
                <a:cubicBezTo>
                  <a:pt x="572" y="38"/>
                  <a:pt x="580" y="30"/>
                  <a:pt x="580" y="19"/>
                </a:cubicBezTo>
                <a:close/>
              </a:path>
            </a:pathLst>
          </a:custGeom>
          <a:solidFill>
            <a:srgbClr val="3B3BE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3" name="Freeform 1771"/>
          <p:cNvSpPr/>
          <p:nvPr userDrawn="1"/>
        </p:nvSpPr>
        <p:spPr bwMode="auto">
          <a:xfrm>
            <a:off x="3001933" y="2682877"/>
            <a:ext cx="1033452" cy="68263"/>
          </a:xfrm>
          <a:custGeom>
            <a:avLst/>
            <a:gdLst>
              <a:gd name="T0" fmla="*/ 580 w 580"/>
              <a:gd name="T1" fmla="*/ 19 h 38"/>
              <a:gd name="T2" fmla="*/ 561 w 580"/>
              <a:gd name="T3" fmla="*/ 0 h 38"/>
              <a:gd name="T4" fmla="*/ 20 w 580"/>
              <a:gd name="T5" fmla="*/ 0 h 38"/>
              <a:gd name="T6" fmla="*/ 0 w 580"/>
              <a:gd name="T7" fmla="*/ 19 h 38"/>
              <a:gd name="T8" fmla="*/ 20 w 580"/>
              <a:gd name="T9" fmla="*/ 38 h 38"/>
              <a:gd name="T10" fmla="*/ 561 w 580"/>
              <a:gd name="T11" fmla="*/ 38 h 38"/>
              <a:gd name="T12" fmla="*/ 580 w 580"/>
              <a:gd name="T13" fmla="*/ 19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80" h="38">
                <a:moveTo>
                  <a:pt x="580" y="19"/>
                </a:moveTo>
                <a:cubicBezTo>
                  <a:pt x="580" y="8"/>
                  <a:pt x="572" y="0"/>
                  <a:pt x="561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9" y="0"/>
                  <a:pt x="0" y="8"/>
                  <a:pt x="0" y="19"/>
                </a:cubicBezTo>
                <a:cubicBezTo>
                  <a:pt x="0" y="30"/>
                  <a:pt x="9" y="38"/>
                  <a:pt x="20" y="38"/>
                </a:cubicBezTo>
                <a:cubicBezTo>
                  <a:pt x="561" y="38"/>
                  <a:pt x="561" y="38"/>
                  <a:pt x="561" y="38"/>
                </a:cubicBezTo>
                <a:cubicBezTo>
                  <a:pt x="572" y="38"/>
                  <a:pt x="580" y="30"/>
                  <a:pt x="580" y="19"/>
                </a:cubicBezTo>
                <a:close/>
              </a:path>
            </a:pathLst>
          </a:custGeom>
          <a:solidFill>
            <a:srgbClr val="3B3BE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4" name="Freeform 1772"/>
          <p:cNvSpPr/>
          <p:nvPr userDrawn="1"/>
        </p:nvSpPr>
        <p:spPr bwMode="auto">
          <a:xfrm>
            <a:off x="630232" y="4359277"/>
            <a:ext cx="5284735" cy="663575"/>
          </a:xfrm>
          <a:custGeom>
            <a:avLst/>
            <a:gdLst>
              <a:gd name="T0" fmla="*/ 2964 w 2964"/>
              <a:gd name="T1" fmla="*/ 260 h 372"/>
              <a:gd name="T2" fmla="*/ 556 w 2964"/>
              <a:gd name="T3" fmla="*/ 260 h 372"/>
              <a:gd name="T4" fmla="*/ 228 w 2964"/>
              <a:gd name="T5" fmla="*/ 296 h 372"/>
              <a:gd name="T6" fmla="*/ 0 w 2964"/>
              <a:gd name="T7" fmla="*/ 372 h 372"/>
              <a:gd name="T8" fmla="*/ 0 w 2964"/>
              <a:gd name="T9" fmla="*/ 0 h 372"/>
              <a:gd name="T10" fmla="*/ 220 w 2964"/>
              <a:gd name="T11" fmla="*/ 32 h 372"/>
              <a:gd name="T12" fmla="*/ 553 w 2964"/>
              <a:gd name="T13" fmla="*/ 44 h 372"/>
              <a:gd name="T14" fmla="*/ 2964 w 2964"/>
              <a:gd name="T15" fmla="*/ 44 h 372"/>
              <a:gd name="T16" fmla="*/ 2964 w 2964"/>
              <a:gd name="T17" fmla="*/ 26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64" h="372">
                <a:moveTo>
                  <a:pt x="2964" y="260"/>
                </a:moveTo>
                <a:cubicBezTo>
                  <a:pt x="556" y="260"/>
                  <a:pt x="556" y="260"/>
                  <a:pt x="556" y="260"/>
                </a:cubicBezTo>
                <a:cubicBezTo>
                  <a:pt x="556" y="260"/>
                  <a:pt x="396" y="260"/>
                  <a:pt x="228" y="296"/>
                </a:cubicBezTo>
                <a:cubicBezTo>
                  <a:pt x="165" y="309"/>
                  <a:pt x="0" y="372"/>
                  <a:pt x="0" y="372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116" y="24"/>
                  <a:pt x="220" y="32"/>
                </a:cubicBezTo>
                <a:cubicBezTo>
                  <a:pt x="373" y="44"/>
                  <a:pt x="553" y="44"/>
                  <a:pt x="553" y="44"/>
                </a:cubicBezTo>
                <a:cubicBezTo>
                  <a:pt x="2964" y="44"/>
                  <a:pt x="2964" y="44"/>
                  <a:pt x="2964" y="44"/>
                </a:cubicBezTo>
                <a:lnTo>
                  <a:pt x="2964" y="260"/>
                </a:lnTo>
                <a:close/>
              </a:path>
            </a:pathLst>
          </a:custGeom>
          <a:solidFill>
            <a:srgbClr val="5C79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5" name="Freeform 1773"/>
          <p:cNvSpPr/>
          <p:nvPr userDrawn="1"/>
        </p:nvSpPr>
        <p:spPr bwMode="auto">
          <a:xfrm>
            <a:off x="630232" y="4273552"/>
            <a:ext cx="5284735" cy="663575"/>
          </a:xfrm>
          <a:custGeom>
            <a:avLst/>
            <a:gdLst>
              <a:gd name="T0" fmla="*/ 2964 w 2964"/>
              <a:gd name="T1" fmla="*/ 260 h 372"/>
              <a:gd name="T2" fmla="*/ 556 w 2964"/>
              <a:gd name="T3" fmla="*/ 260 h 372"/>
              <a:gd name="T4" fmla="*/ 228 w 2964"/>
              <a:gd name="T5" fmla="*/ 296 h 372"/>
              <a:gd name="T6" fmla="*/ 0 w 2964"/>
              <a:gd name="T7" fmla="*/ 372 h 372"/>
              <a:gd name="T8" fmla="*/ 0 w 2964"/>
              <a:gd name="T9" fmla="*/ 0 h 372"/>
              <a:gd name="T10" fmla="*/ 220 w 2964"/>
              <a:gd name="T11" fmla="*/ 32 h 372"/>
              <a:gd name="T12" fmla="*/ 553 w 2964"/>
              <a:gd name="T13" fmla="*/ 44 h 372"/>
              <a:gd name="T14" fmla="*/ 2964 w 2964"/>
              <a:gd name="T15" fmla="*/ 44 h 372"/>
              <a:gd name="T16" fmla="*/ 2964 w 2964"/>
              <a:gd name="T17" fmla="*/ 26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64" h="372">
                <a:moveTo>
                  <a:pt x="2964" y="260"/>
                </a:moveTo>
                <a:cubicBezTo>
                  <a:pt x="556" y="260"/>
                  <a:pt x="556" y="260"/>
                  <a:pt x="556" y="260"/>
                </a:cubicBezTo>
                <a:cubicBezTo>
                  <a:pt x="556" y="260"/>
                  <a:pt x="396" y="260"/>
                  <a:pt x="228" y="296"/>
                </a:cubicBezTo>
                <a:cubicBezTo>
                  <a:pt x="165" y="309"/>
                  <a:pt x="0" y="372"/>
                  <a:pt x="0" y="372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116" y="24"/>
                  <a:pt x="220" y="32"/>
                </a:cubicBezTo>
                <a:cubicBezTo>
                  <a:pt x="373" y="44"/>
                  <a:pt x="553" y="44"/>
                  <a:pt x="553" y="44"/>
                </a:cubicBezTo>
                <a:cubicBezTo>
                  <a:pt x="2964" y="44"/>
                  <a:pt x="2964" y="44"/>
                  <a:pt x="2964" y="44"/>
                </a:cubicBezTo>
                <a:lnTo>
                  <a:pt x="2964" y="260"/>
                </a:lnTo>
                <a:close/>
              </a:path>
            </a:pathLst>
          </a:custGeom>
          <a:solidFill>
            <a:srgbClr val="778C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6" name="Freeform 1774"/>
          <p:cNvSpPr/>
          <p:nvPr userDrawn="1"/>
        </p:nvSpPr>
        <p:spPr bwMode="auto">
          <a:xfrm>
            <a:off x="1236651" y="4273552"/>
            <a:ext cx="49212" cy="677863"/>
          </a:xfrm>
          <a:custGeom>
            <a:avLst/>
            <a:gdLst>
              <a:gd name="T0" fmla="*/ 14 w 28"/>
              <a:gd name="T1" fmla="*/ 380 h 380"/>
              <a:gd name="T2" fmla="*/ 14 w 28"/>
              <a:gd name="T3" fmla="*/ 380 h 380"/>
              <a:gd name="T4" fmla="*/ 0 w 28"/>
              <a:gd name="T5" fmla="*/ 366 h 380"/>
              <a:gd name="T6" fmla="*/ 0 w 28"/>
              <a:gd name="T7" fmla="*/ 14 h 380"/>
              <a:gd name="T8" fmla="*/ 14 w 28"/>
              <a:gd name="T9" fmla="*/ 0 h 380"/>
              <a:gd name="T10" fmla="*/ 28 w 28"/>
              <a:gd name="T11" fmla="*/ 14 h 380"/>
              <a:gd name="T12" fmla="*/ 28 w 28"/>
              <a:gd name="T13" fmla="*/ 366 h 380"/>
              <a:gd name="T14" fmla="*/ 14 w 28"/>
              <a:gd name="T15" fmla="*/ 380 h 3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" h="380">
                <a:moveTo>
                  <a:pt x="14" y="380"/>
                </a:moveTo>
                <a:cubicBezTo>
                  <a:pt x="14" y="380"/>
                  <a:pt x="14" y="380"/>
                  <a:pt x="14" y="380"/>
                </a:cubicBezTo>
                <a:cubicBezTo>
                  <a:pt x="6" y="380"/>
                  <a:pt x="0" y="373"/>
                  <a:pt x="0" y="366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6"/>
                  <a:pt x="6" y="0"/>
                  <a:pt x="14" y="0"/>
                </a:cubicBezTo>
                <a:cubicBezTo>
                  <a:pt x="22" y="0"/>
                  <a:pt x="28" y="6"/>
                  <a:pt x="28" y="14"/>
                </a:cubicBezTo>
                <a:cubicBezTo>
                  <a:pt x="28" y="366"/>
                  <a:pt x="28" y="366"/>
                  <a:pt x="28" y="366"/>
                </a:cubicBezTo>
                <a:cubicBezTo>
                  <a:pt x="28" y="373"/>
                  <a:pt x="22" y="380"/>
                  <a:pt x="14" y="380"/>
                </a:cubicBezTo>
                <a:close/>
              </a:path>
            </a:pathLst>
          </a:custGeom>
          <a:solidFill>
            <a:srgbClr val="6466A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7" name="Freeform 1775"/>
          <p:cNvSpPr/>
          <p:nvPr userDrawn="1"/>
        </p:nvSpPr>
        <p:spPr bwMode="auto">
          <a:xfrm>
            <a:off x="5492696" y="4273552"/>
            <a:ext cx="49212" cy="306388"/>
          </a:xfrm>
          <a:custGeom>
            <a:avLst/>
            <a:gdLst>
              <a:gd name="T0" fmla="*/ 14 w 28"/>
              <a:gd name="T1" fmla="*/ 172 h 172"/>
              <a:gd name="T2" fmla="*/ 14 w 28"/>
              <a:gd name="T3" fmla="*/ 172 h 172"/>
              <a:gd name="T4" fmla="*/ 0 w 28"/>
              <a:gd name="T5" fmla="*/ 158 h 172"/>
              <a:gd name="T6" fmla="*/ 0 w 28"/>
              <a:gd name="T7" fmla="*/ 14 h 172"/>
              <a:gd name="T8" fmla="*/ 14 w 28"/>
              <a:gd name="T9" fmla="*/ 0 h 172"/>
              <a:gd name="T10" fmla="*/ 28 w 28"/>
              <a:gd name="T11" fmla="*/ 14 h 172"/>
              <a:gd name="T12" fmla="*/ 28 w 28"/>
              <a:gd name="T13" fmla="*/ 158 h 172"/>
              <a:gd name="T14" fmla="*/ 14 w 28"/>
              <a:gd name="T15" fmla="*/ 172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" h="172">
                <a:moveTo>
                  <a:pt x="14" y="172"/>
                </a:moveTo>
                <a:cubicBezTo>
                  <a:pt x="14" y="172"/>
                  <a:pt x="14" y="172"/>
                  <a:pt x="14" y="172"/>
                </a:cubicBezTo>
                <a:cubicBezTo>
                  <a:pt x="6" y="172"/>
                  <a:pt x="0" y="165"/>
                  <a:pt x="0" y="158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6"/>
                  <a:pt x="6" y="0"/>
                  <a:pt x="14" y="0"/>
                </a:cubicBezTo>
                <a:cubicBezTo>
                  <a:pt x="22" y="0"/>
                  <a:pt x="28" y="6"/>
                  <a:pt x="28" y="14"/>
                </a:cubicBezTo>
                <a:cubicBezTo>
                  <a:pt x="28" y="158"/>
                  <a:pt x="28" y="158"/>
                  <a:pt x="28" y="158"/>
                </a:cubicBezTo>
                <a:cubicBezTo>
                  <a:pt x="28" y="165"/>
                  <a:pt x="22" y="172"/>
                  <a:pt x="14" y="172"/>
                </a:cubicBezTo>
                <a:close/>
              </a:path>
            </a:pathLst>
          </a:custGeom>
          <a:solidFill>
            <a:srgbClr val="6466A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8" name="Freeform 1776"/>
          <p:cNvSpPr/>
          <p:nvPr userDrawn="1"/>
        </p:nvSpPr>
        <p:spPr bwMode="auto">
          <a:xfrm>
            <a:off x="1608122" y="4273552"/>
            <a:ext cx="49212" cy="1676400"/>
          </a:xfrm>
          <a:custGeom>
            <a:avLst/>
            <a:gdLst>
              <a:gd name="T0" fmla="*/ 14 w 28"/>
              <a:gd name="T1" fmla="*/ 940 h 940"/>
              <a:gd name="T2" fmla="*/ 14 w 28"/>
              <a:gd name="T3" fmla="*/ 940 h 940"/>
              <a:gd name="T4" fmla="*/ 0 w 28"/>
              <a:gd name="T5" fmla="*/ 926 h 940"/>
              <a:gd name="T6" fmla="*/ 0 w 28"/>
              <a:gd name="T7" fmla="*/ 14 h 940"/>
              <a:gd name="T8" fmla="*/ 14 w 28"/>
              <a:gd name="T9" fmla="*/ 0 h 940"/>
              <a:gd name="T10" fmla="*/ 28 w 28"/>
              <a:gd name="T11" fmla="*/ 14 h 940"/>
              <a:gd name="T12" fmla="*/ 28 w 28"/>
              <a:gd name="T13" fmla="*/ 926 h 940"/>
              <a:gd name="T14" fmla="*/ 14 w 28"/>
              <a:gd name="T15" fmla="*/ 940 h 9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" h="940">
                <a:moveTo>
                  <a:pt x="14" y="940"/>
                </a:moveTo>
                <a:cubicBezTo>
                  <a:pt x="14" y="940"/>
                  <a:pt x="14" y="940"/>
                  <a:pt x="14" y="940"/>
                </a:cubicBezTo>
                <a:cubicBezTo>
                  <a:pt x="6" y="940"/>
                  <a:pt x="0" y="933"/>
                  <a:pt x="0" y="926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6"/>
                  <a:pt x="6" y="0"/>
                  <a:pt x="14" y="0"/>
                </a:cubicBezTo>
                <a:cubicBezTo>
                  <a:pt x="22" y="0"/>
                  <a:pt x="28" y="6"/>
                  <a:pt x="28" y="14"/>
                </a:cubicBezTo>
                <a:cubicBezTo>
                  <a:pt x="28" y="926"/>
                  <a:pt x="28" y="926"/>
                  <a:pt x="28" y="926"/>
                </a:cubicBezTo>
                <a:cubicBezTo>
                  <a:pt x="28" y="933"/>
                  <a:pt x="22" y="940"/>
                  <a:pt x="14" y="940"/>
                </a:cubicBezTo>
                <a:close/>
              </a:path>
            </a:pathLst>
          </a:custGeom>
          <a:solidFill>
            <a:srgbClr val="777F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9" name="Freeform 1777"/>
          <p:cNvSpPr/>
          <p:nvPr userDrawn="1"/>
        </p:nvSpPr>
        <p:spPr bwMode="auto">
          <a:xfrm>
            <a:off x="1971656" y="4273552"/>
            <a:ext cx="49212" cy="1263650"/>
          </a:xfrm>
          <a:custGeom>
            <a:avLst/>
            <a:gdLst>
              <a:gd name="T0" fmla="*/ 14 w 28"/>
              <a:gd name="T1" fmla="*/ 708 h 708"/>
              <a:gd name="T2" fmla="*/ 14 w 28"/>
              <a:gd name="T3" fmla="*/ 708 h 708"/>
              <a:gd name="T4" fmla="*/ 0 w 28"/>
              <a:gd name="T5" fmla="*/ 694 h 708"/>
              <a:gd name="T6" fmla="*/ 0 w 28"/>
              <a:gd name="T7" fmla="*/ 14 h 708"/>
              <a:gd name="T8" fmla="*/ 14 w 28"/>
              <a:gd name="T9" fmla="*/ 0 h 708"/>
              <a:gd name="T10" fmla="*/ 28 w 28"/>
              <a:gd name="T11" fmla="*/ 14 h 708"/>
              <a:gd name="T12" fmla="*/ 28 w 28"/>
              <a:gd name="T13" fmla="*/ 694 h 708"/>
              <a:gd name="T14" fmla="*/ 14 w 28"/>
              <a:gd name="T15" fmla="*/ 708 h 7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" h="708">
                <a:moveTo>
                  <a:pt x="14" y="708"/>
                </a:moveTo>
                <a:cubicBezTo>
                  <a:pt x="14" y="708"/>
                  <a:pt x="14" y="708"/>
                  <a:pt x="14" y="708"/>
                </a:cubicBezTo>
                <a:cubicBezTo>
                  <a:pt x="6" y="708"/>
                  <a:pt x="0" y="701"/>
                  <a:pt x="0" y="694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6"/>
                  <a:pt x="6" y="0"/>
                  <a:pt x="14" y="0"/>
                </a:cubicBezTo>
                <a:cubicBezTo>
                  <a:pt x="22" y="0"/>
                  <a:pt x="28" y="6"/>
                  <a:pt x="28" y="14"/>
                </a:cubicBezTo>
                <a:cubicBezTo>
                  <a:pt x="28" y="694"/>
                  <a:pt x="28" y="694"/>
                  <a:pt x="28" y="694"/>
                </a:cubicBezTo>
                <a:cubicBezTo>
                  <a:pt x="28" y="701"/>
                  <a:pt x="22" y="708"/>
                  <a:pt x="14" y="708"/>
                </a:cubicBezTo>
                <a:close/>
              </a:path>
            </a:pathLst>
          </a:custGeom>
          <a:solidFill>
            <a:srgbClr val="5C79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0" name="Freeform 1778"/>
          <p:cNvSpPr/>
          <p:nvPr userDrawn="1"/>
        </p:nvSpPr>
        <p:spPr bwMode="auto">
          <a:xfrm>
            <a:off x="4641805" y="4757739"/>
            <a:ext cx="446083" cy="288925"/>
          </a:xfrm>
          <a:custGeom>
            <a:avLst/>
            <a:gdLst>
              <a:gd name="T0" fmla="*/ 2 w 250"/>
              <a:gd name="T1" fmla="*/ 2 h 162"/>
              <a:gd name="T2" fmla="*/ 178 w 250"/>
              <a:gd name="T3" fmla="*/ 162 h 162"/>
              <a:gd name="T4" fmla="*/ 250 w 250"/>
              <a:gd name="T5" fmla="*/ 122 h 162"/>
              <a:gd name="T6" fmla="*/ 92 w 250"/>
              <a:gd name="T7" fmla="*/ 4 h 162"/>
              <a:gd name="T8" fmla="*/ 2 w 250"/>
              <a:gd name="T9" fmla="*/ 2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0" h="162">
                <a:moveTo>
                  <a:pt x="2" y="2"/>
                </a:moveTo>
                <a:cubicBezTo>
                  <a:pt x="2" y="2"/>
                  <a:pt x="110" y="42"/>
                  <a:pt x="178" y="162"/>
                </a:cubicBezTo>
                <a:cubicBezTo>
                  <a:pt x="250" y="122"/>
                  <a:pt x="250" y="122"/>
                  <a:pt x="250" y="122"/>
                </a:cubicBezTo>
                <a:cubicBezTo>
                  <a:pt x="250" y="122"/>
                  <a:pt x="184" y="8"/>
                  <a:pt x="92" y="4"/>
                </a:cubicBezTo>
                <a:cubicBezTo>
                  <a:pt x="0" y="0"/>
                  <a:pt x="2" y="2"/>
                  <a:pt x="2" y="2"/>
                </a:cubicBezTo>
                <a:close/>
              </a:path>
            </a:pathLst>
          </a:custGeom>
          <a:solidFill>
            <a:srgbClr val="5C79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1" name="Freeform 1779"/>
          <p:cNvSpPr/>
          <p:nvPr userDrawn="1"/>
        </p:nvSpPr>
        <p:spPr bwMode="auto">
          <a:xfrm>
            <a:off x="4638630" y="4651377"/>
            <a:ext cx="492120" cy="371475"/>
          </a:xfrm>
          <a:custGeom>
            <a:avLst/>
            <a:gdLst>
              <a:gd name="T0" fmla="*/ 28 w 276"/>
              <a:gd name="T1" fmla="*/ 48 h 208"/>
              <a:gd name="T2" fmla="*/ 204 w 276"/>
              <a:gd name="T3" fmla="*/ 208 h 208"/>
              <a:gd name="T4" fmla="*/ 276 w 276"/>
              <a:gd name="T5" fmla="*/ 168 h 208"/>
              <a:gd name="T6" fmla="*/ 92 w 276"/>
              <a:gd name="T7" fmla="*/ 4 h 208"/>
              <a:gd name="T8" fmla="*/ 28 w 276"/>
              <a:gd name="T9" fmla="*/ 48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6" h="208">
                <a:moveTo>
                  <a:pt x="28" y="48"/>
                </a:moveTo>
                <a:cubicBezTo>
                  <a:pt x="28" y="48"/>
                  <a:pt x="136" y="88"/>
                  <a:pt x="204" y="208"/>
                </a:cubicBezTo>
                <a:cubicBezTo>
                  <a:pt x="276" y="168"/>
                  <a:pt x="276" y="168"/>
                  <a:pt x="276" y="168"/>
                </a:cubicBezTo>
                <a:cubicBezTo>
                  <a:pt x="276" y="168"/>
                  <a:pt x="184" y="8"/>
                  <a:pt x="92" y="4"/>
                </a:cubicBezTo>
                <a:cubicBezTo>
                  <a:pt x="0" y="0"/>
                  <a:pt x="28" y="48"/>
                  <a:pt x="28" y="48"/>
                </a:cubicBezTo>
                <a:close/>
              </a:path>
            </a:pathLst>
          </a:custGeom>
          <a:solidFill>
            <a:srgbClr val="788D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2" name="Freeform 1780"/>
          <p:cNvSpPr/>
          <p:nvPr userDrawn="1"/>
        </p:nvSpPr>
        <p:spPr bwMode="auto">
          <a:xfrm>
            <a:off x="4203659" y="4273552"/>
            <a:ext cx="49212" cy="677863"/>
          </a:xfrm>
          <a:custGeom>
            <a:avLst/>
            <a:gdLst>
              <a:gd name="T0" fmla="*/ 14 w 28"/>
              <a:gd name="T1" fmla="*/ 380 h 380"/>
              <a:gd name="T2" fmla="*/ 14 w 28"/>
              <a:gd name="T3" fmla="*/ 380 h 380"/>
              <a:gd name="T4" fmla="*/ 0 w 28"/>
              <a:gd name="T5" fmla="*/ 366 h 380"/>
              <a:gd name="T6" fmla="*/ 0 w 28"/>
              <a:gd name="T7" fmla="*/ 14 h 380"/>
              <a:gd name="T8" fmla="*/ 14 w 28"/>
              <a:gd name="T9" fmla="*/ 0 h 380"/>
              <a:gd name="T10" fmla="*/ 28 w 28"/>
              <a:gd name="T11" fmla="*/ 14 h 380"/>
              <a:gd name="T12" fmla="*/ 28 w 28"/>
              <a:gd name="T13" fmla="*/ 366 h 380"/>
              <a:gd name="T14" fmla="*/ 14 w 28"/>
              <a:gd name="T15" fmla="*/ 380 h 3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" h="380">
                <a:moveTo>
                  <a:pt x="14" y="380"/>
                </a:moveTo>
                <a:cubicBezTo>
                  <a:pt x="14" y="380"/>
                  <a:pt x="14" y="380"/>
                  <a:pt x="14" y="380"/>
                </a:cubicBezTo>
                <a:cubicBezTo>
                  <a:pt x="7" y="380"/>
                  <a:pt x="0" y="373"/>
                  <a:pt x="0" y="366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6"/>
                  <a:pt x="7" y="0"/>
                  <a:pt x="14" y="0"/>
                </a:cubicBezTo>
                <a:cubicBezTo>
                  <a:pt x="22" y="0"/>
                  <a:pt x="28" y="6"/>
                  <a:pt x="28" y="14"/>
                </a:cubicBezTo>
                <a:cubicBezTo>
                  <a:pt x="28" y="366"/>
                  <a:pt x="28" y="366"/>
                  <a:pt x="28" y="366"/>
                </a:cubicBezTo>
                <a:cubicBezTo>
                  <a:pt x="28" y="373"/>
                  <a:pt x="22" y="380"/>
                  <a:pt x="14" y="380"/>
                </a:cubicBezTo>
                <a:close/>
              </a:path>
            </a:pathLst>
          </a:custGeom>
          <a:solidFill>
            <a:srgbClr val="788D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3" name="Freeform 1781"/>
          <p:cNvSpPr/>
          <p:nvPr userDrawn="1"/>
        </p:nvSpPr>
        <p:spPr bwMode="auto">
          <a:xfrm>
            <a:off x="4360820" y="4273552"/>
            <a:ext cx="49212" cy="1676400"/>
          </a:xfrm>
          <a:custGeom>
            <a:avLst/>
            <a:gdLst>
              <a:gd name="T0" fmla="*/ 14 w 28"/>
              <a:gd name="T1" fmla="*/ 940 h 940"/>
              <a:gd name="T2" fmla="*/ 14 w 28"/>
              <a:gd name="T3" fmla="*/ 940 h 940"/>
              <a:gd name="T4" fmla="*/ 0 w 28"/>
              <a:gd name="T5" fmla="*/ 926 h 940"/>
              <a:gd name="T6" fmla="*/ 0 w 28"/>
              <a:gd name="T7" fmla="*/ 14 h 940"/>
              <a:gd name="T8" fmla="*/ 14 w 28"/>
              <a:gd name="T9" fmla="*/ 0 h 940"/>
              <a:gd name="T10" fmla="*/ 28 w 28"/>
              <a:gd name="T11" fmla="*/ 14 h 940"/>
              <a:gd name="T12" fmla="*/ 28 w 28"/>
              <a:gd name="T13" fmla="*/ 926 h 940"/>
              <a:gd name="T14" fmla="*/ 14 w 28"/>
              <a:gd name="T15" fmla="*/ 940 h 9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" h="940">
                <a:moveTo>
                  <a:pt x="14" y="940"/>
                </a:moveTo>
                <a:cubicBezTo>
                  <a:pt x="14" y="940"/>
                  <a:pt x="14" y="940"/>
                  <a:pt x="14" y="940"/>
                </a:cubicBezTo>
                <a:cubicBezTo>
                  <a:pt x="7" y="940"/>
                  <a:pt x="0" y="933"/>
                  <a:pt x="0" y="926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6"/>
                  <a:pt x="7" y="0"/>
                  <a:pt x="14" y="0"/>
                </a:cubicBezTo>
                <a:cubicBezTo>
                  <a:pt x="22" y="0"/>
                  <a:pt x="28" y="6"/>
                  <a:pt x="28" y="14"/>
                </a:cubicBezTo>
                <a:cubicBezTo>
                  <a:pt x="28" y="926"/>
                  <a:pt x="28" y="926"/>
                  <a:pt x="28" y="926"/>
                </a:cubicBezTo>
                <a:cubicBezTo>
                  <a:pt x="28" y="933"/>
                  <a:pt x="22" y="940"/>
                  <a:pt x="14" y="940"/>
                </a:cubicBezTo>
                <a:close/>
              </a:path>
            </a:pathLst>
          </a:custGeom>
          <a:solidFill>
            <a:srgbClr val="788D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049788" y="1398891"/>
            <a:ext cx="6446891" cy="1434482"/>
          </a:xfrm>
        </p:spPr>
        <p:txBody>
          <a:bodyPr anchor="b">
            <a:normAutofit/>
          </a:bodyPr>
          <a:lstStyle>
            <a:lvl1pPr algn="r"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049788" y="3274220"/>
            <a:ext cx="6446891" cy="1099343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5C877-A7CC-49FD-9DFB-83021D0B774F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2CDE2-2804-4922-9385-F3039E06AA5F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642"/>
          <p:cNvSpPr>
            <a:spLocks noChangeArrowheads="1"/>
          </p:cNvSpPr>
          <p:nvPr userDrawn="1"/>
        </p:nvSpPr>
        <p:spPr bwMode="auto">
          <a:xfrm>
            <a:off x="1" y="0"/>
            <a:ext cx="12188825" cy="6858000"/>
          </a:xfrm>
          <a:prstGeom prst="rect">
            <a:avLst/>
          </a:prstGeom>
          <a:solidFill>
            <a:srgbClr val="8B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Rectangle 1646"/>
          <p:cNvSpPr>
            <a:spLocks noChangeArrowheads="1"/>
          </p:cNvSpPr>
          <p:nvPr userDrawn="1"/>
        </p:nvSpPr>
        <p:spPr bwMode="auto">
          <a:xfrm>
            <a:off x="320676" y="0"/>
            <a:ext cx="11552238" cy="6858000"/>
          </a:xfrm>
          <a:prstGeom prst="rect">
            <a:avLst/>
          </a:prstGeom>
          <a:solidFill>
            <a:srgbClr val="778C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Rectangle 1650"/>
          <p:cNvSpPr>
            <a:spLocks noChangeArrowheads="1"/>
          </p:cNvSpPr>
          <p:nvPr userDrawn="1"/>
        </p:nvSpPr>
        <p:spPr bwMode="auto">
          <a:xfrm>
            <a:off x="672679" y="0"/>
            <a:ext cx="10920413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7445830" y="3595932"/>
            <a:ext cx="3763310" cy="2644531"/>
            <a:chOff x="8563429" y="4423495"/>
            <a:chExt cx="2437218" cy="1712667"/>
          </a:xfrm>
        </p:grpSpPr>
        <p:grpSp>
          <p:nvGrpSpPr>
            <p:cNvPr id="11" name="组合 10"/>
            <p:cNvGrpSpPr/>
            <p:nvPr/>
          </p:nvGrpSpPr>
          <p:grpSpPr>
            <a:xfrm>
              <a:off x="8764332" y="4423495"/>
              <a:ext cx="2175366" cy="943438"/>
              <a:chOff x="4344992" y="1433514"/>
              <a:chExt cx="2393926" cy="1038226"/>
            </a:xfrm>
          </p:grpSpPr>
          <p:sp>
            <p:nvSpPr>
              <p:cNvPr id="45" name="Freeform 1679"/>
              <p:cNvSpPr/>
              <p:nvPr userDrawn="1"/>
            </p:nvSpPr>
            <p:spPr bwMode="auto">
              <a:xfrm>
                <a:off x="4810125" y="1511302"/>
                <a:ext cx="1463660" cy="960438"/>
              </a:xfrm>
              <a:custGeom>
                <a:avLst/>
                <a:gdLst>
                  <a:gd name="T0" fmla="*/ 0 w 821"/>
                  <a:gd name="T1" fmla="*/ 482 h 538"/>
                  <a:gd name="T2" fmla="*/ 821 w 821"/>
                  <a:gd name="T3" fmla="*/ 482 h 538"/>
                  <a:gd name="T4" fmla="*/ 821 w 821"/>
                  <a:gd name="T5" fmla="*/ 0 h 538"/>
                  <a:gd name="T6" fmla="*/ 0 w 821"/>
                  <a:gd name="T7" fmla="*/ 0 h 538"/>
                  <a:gd name="T8" fmla="*/ 0 w 821"/>
                  <a:gd name="T9" fmla="*/ 482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21" h="538">
                    <a:moveTo>
                      <a:pt x="0" y="482"/>
                    </a:moveTo>
                    <a:cubicBezTo>
                      <a:pt x="271" y="538"/>
                      <a:pt x="550" y="538"/>
                      <a:pt x="821" y="482"/>
                    </a:cubicBezTo>
                    <a:cubicBezTo>
                      <a:pt x="821" y="321"/>
                      <a:pt x="821" y="160"/>
                      <a:pt x="82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60"/>
                      <a:pt x="0" y="321"/>
                      <a:pt x="0" y="482"/>
                    </a:cubicBezTo>
                    <a:close/>
                  </a:path>
                </a:pathLst>
              </a:custGeom>
              <a:solidFill>
                <a:srgbClr val="0D1D4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/>
              </a:p>
            </p:txBody>
          </p:sp>
          <p:sp>
            <p:nvSpPr>
              <p:cNvPr id="46" name="Freeform 1685"/>
              <p:cNvSpPr/>
              <p:nvPr userDrawn="1"/>
            </p:nvSpPr>
            <p:spPr bwMode="auto">
              <a:xfrm>
                <a:off x="4344992" y="1433514"/>
                <a:ext cx="2393926" cy="157163"/>
              </a:xfrm>
              <a:custGeom>
                <a:avLst/>
                <a:gdLst>
                  <a:gd name="T0" fmla="*/ 0 w 1343"/>
                  <a:gd name="T1" fmla="*/ 51 h 88"/>
                  <a:gd name="T2" fmla="*/ 36 w 1343"/>
                  <a:gd name="T3" fmla="*/ 88 h 88"/>
                  <a:gd name="T4" fmla="*/ 1307 w 1343"/>
                  <a:gd name="T5" fmla="*/ 88 h 88"/>
                  <a:gd name="T6" fmla="*/ 1343 w 1343"/>
                  <a:gd name="T7" fmla="*/ 51 h 88"/>
                  <a:gd name="T8" fmla="*/ 1343 w 1343"/>
                  <a:gd name="T9" fmla="*/ 36 h 88"/>
                  <a:gd name="T10" fmla="*/ 1307 w 1343"/>
                  <a:gd name="T11" fmla="*/ 0 h 88"/>
                  <a:gd name="T12" fmla="*/ 36 w 1343"/>
                  <a:gd name="T13" fmla="*/ 0 h 88"/>
                  <a:gd name="T14" fmla="*/ 0 w 1343"/>
                  <a:gd name="T15" fmla="*/ 36 h 88"/>
                  <a:gd name="T16" fmla="*/ 0 w 1343"/>
                  <a:gd name="T17" fmla="*/ 51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43" h="88">
                    <a:moveTo>
                      <a:pt x="0" y="51"/>
                    </a:moveTo>
                    <a:cubicBezTo>
                      <a:pt x="0" y="71"/>
                      <a:pt x="16" y="88"/>
                      <a:pt x="36" y="88"/>
                    </a:cubicBezTo>
                    <a:cubicBezTo>
                      <a:pt x="1307" y="88"/>
                      <a:pt x="1307" y="88"/>
                      <a:pt x="1307" y="88"/>
                    </a:cubicBezTo>
                    <a:cubicBezTo>
                      <a:pt x="1327" y="88"/>
                      <a:pt x="1343" y="71"/>
                      <a:pt x="1343" y="51"/>
                    </a:cubicBezTo>
                    <a:cubicBezTo>
                      <a:pt x="1343" y="36"/>
                      <a:pt x="1343" y="36"/>
                      <a:pt x="1343" y="36"/>
                    </a:cubicBezTo>
                    <a:cubicBezTo>
                      <a:pt x="1343" y="16"/>
                      <a:pt x="1327" y="0"/>
                      <a:pt x="1307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16" y="0"/>
                      <a:pt x="0" y="16"/>
                      <a:pt x="0" y="36"/>
                    </a:cubicBezTo>
                    <a:lnTo>
                      <a:pt x="0" y="51"/>
                    </a:lnTo>
                    <a:close/>
                  </a:path>
                </a:pathLst>
              </a:custGeom>
              <a:solidFill>
                <a:srgbClr val="0D1D4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8563429" y="5202568"/>
              <a:ext cx="2437218" cy="933594"/>
              <a:chOff x="1703371" y="3490914"/>
              <a:chExt cx="2266927" cy="868363"/>
            </a:xfrm>
          </p:grpSpPr>
          <p:sp>
            <p:nvSpPr>
              <p:cNvPr id="13" name="Freeform 1686"/>
              <p:cNvSpPr/>
              <p:nvPr/>
            </p:nvSpPr>
            <p:spPr bwMode="auto">
              <a:xfrm>
                <a:off x="2903509" y="3571877"/>
                <a:ext cx="260347" cy="274638"/>
              </a:xfrm>
              <a:custGeom>
                <a:avLst/>
                <a:gdLst>
                  <a:gd name="T0" fmla="*/ 146 w 146"/>
                  <a:gd name="T1" fmla="*/ 0 h 154"/>
                  <a:gd name="T2" fmla="*/ 0 w 146"/>
                  <a:gd name="T3" fmla="*/ 0 h 154"/>
                  <a:gd name="T4" fmla="*/ 0 w 146"/>
                  <a:gd name="T5" fmla="*/ 154 h 154"/>
                  <a:gd name="T6" fmla="*/ 99 w 146"/>
                  <a:gd name="T7" fmla="*/ 154 h 154"/>
                  <a:gd name="T8" fmla="*/ 146 w 146"/>
                  <a:gd name="T9" fmla="*/ 0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6" h="154">
                    <a:moveTo>
                      <a:pt x="146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54"/>
                      <a:pt x="0" y="154"/>
                      <a:pt x="0" y="154"/>
                    </a:cubicBezTo>
                    <a:cubicBezTo>
                      <a:pt x="99" y="154"/>
                      <a:pt x="99" y="154"/>
                      <a:pt x="99" y="154"/>
                    </a:cubicBezTo>
                    <a:cubicBezTo>
                      <a:pt x="98" y="102"/>
                      <a:pt x="118" y="45"/>
                      <a:pt x="146" y="0"/>
                    </a:cubicBezTo>
                  </a:path>
                </a:pathLst>
              </a:custGeom>
              <a:solidFill>
                <a:srgbClr val="D4DF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" name="Freeform 1687"/>
              <p:cNvSpPr/>
              <p:nvPr/>
            </p:nvSpPr>
            <p:spPr bwMode="auto">
              <a:xfrm>
                <a:off x="3078133" y="3571877"/>
                <a:ext cx="839779" cy="274638"/>
              </a:xfrm>
              <a:custGeom>
                <a:avLst/>
                <a:gdLst>
                  <a:gd name="T0" fmla="*/ 471 w 471"/>
                  <a:gd name="T1" fmla="*/ 0 h 154"/>
                  <a:gd name="T2" fmla="*/ 48 w 471"/>
                  <a:gd name="T3" fmla="*/ 0 h 154"/>
                  <a:gd name="T4" fmla="*/ 1 w 471"/>
                  <a:gd name="T5" fmla="*/ 154 h 154"/>
                  <a:gd name="T6" fmla="*/ 471 w 471"/>
                  <a:gd name="T7" fmla="*/ 154 h 154"/>
                  <a:gd name="T8" fmla="*/ 471 w 471"/>
                  <a:gd name="T9" fmla="*/ 0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1" h="154">
                    <a:moveTo>
                      <a:pt x="471" y="0"/>
                    </a:moveTo>
                    <a:cubicBezTo>
                      <a:pt x="48" y="0"/>
                      <a:pt x="48" y="0"/>
                      <a:pt x="48" y="0"/>
                    </a:cubicBezTo>
                    <a:cubicBezTo>
                      <a:pt x="20" y="45"/>
                      <a:pt x="0" y="102"/>
                      <a:pt x="1" y="154"/>
                    </a:cubicBezTo>
                    <a:cubicBezTo>
                      <a:pt x="471" y="154"/>
                      <a:pt x="471" y="154"/>
                      <a:pt x="471" y="154"/>
                    </a:cubicBezTo>
                    <a:cubicBezTo>
                      <a:pt x="471" y="0"/>
                      <a:pt x="471" y="0"/>
                      <a:pt x="471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" name="Rectangle 1688"/>
              <p:cNvSpPr>
                <a:spLocks noChangeArrowheads="1"/>
              </p:cNvSpPr>
              <p:nvPr/>
            </p:nvSpPr>
            <p:spPr bwMode="auto">
              <a:xfrm>
                <a:off x="2844773" y="3622677"/>
                <a:ext cx="58737" cy="14288"/>
              </a:xfrm>
              <a:prstGeom prst="rect">
                <a:avLst/>
              </a:prstGeom>
              <a:solidFill>
                <a:srgbClr val="C4E9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" name="Rectangle 1689"/>
              <p:cNvSpPr>
                <a:spLocks noChangeArrowheads="1"/>
              </p:cNvSpPr>
              <p:nvPr/>
            </p:nvSpPr>
            <p:spPr bwMode="auto">
              <a:xfrm>
                <a:off x="2844773" y="3622677"/>
                <a:ext cx="58737" cy="14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" name="Freeform 1690"/>
              <p:cNvSpPr/>
              <p:nvPr/>
            </p:nvSpPr>
            <p:spPr bwMode="auto">
              <a:xfrm>
                <a:off x="2903509" y="3622677"/>
                <a:ext cx="231773" cy="14288"/>
              </a:xfrm>
              <a:custGeom>
                <a:avLst/>
                <a:gdLst>
                  <a:gd name="T0" fmla="*/ 130 w 130"/>
                  <a:gd name="T1" fmla="*/ 0 h 8"/>
                  <a:gd name="T2" fmla="*/ 0 w 130"/>
                  <a:gd name="T3" fmla="*/ 0 h 8"/>
                  <a:gd name="T4" fmla="*/ 0 w 130"/>
                  <a:gd name="T5" fmla="*/ 8 h 8"/>
                  <a:gd name="T6" fmla="*/ 126 w 130"/>
                  <a:gd name="T7" fmla="*/ 8 h 8"/>
                  <a:gd name="T8" fmla="*/ 130 w 130"/>
                  <a:gd name="T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0" h="8">
                    <a:moveTo>
                      <a:pt x="13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126" y="8"/>
                      <a:pt x="126" y="8"/>
                      <a:pt x="126" y="8"/>
                    </a:cubicBezTo>
                    <a:cubicBezTo>
                      <a:pt x="128" y="5"/>
                      <a:pt x="129" y="3"/>
                      <a:pt x="130" y="0"/>
                    </a:cubicBezTo>
                  </a:path>
                </a:pathLst>
              </a:custGeom>
              <a:solidFill>
                <a:srgbClr val="A3CC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" name="Freeform 1691"/>
              <p:cNvSpPr/>
              <p:nvPr/>
            </p:nvSpPr>
            <p:spPr bwMode="auto">
              <a:xfrm>
                <a:off x="3128932" y="3622677"/>
                <a:ext cx="788980" cy="14288"/>
              </a:xfrm>
              <a:custGeom>
                <a:avLst/>
                <a:gdLst>
                  <a:gd name="T0" fmla="*/ 443 w 443"/>
                  <a:gd name="T1" fmla="*/ 0 h 8"/>
                  <a:gd name="T2" fmla="*/ 4 w 443"/>
                  <a:gd name="T3" fmla="*/ 0 h 8"/>
                  <a:gd name="T4" fmla="*/ 0 w 443"/>
                  <a:gd name="T5" fmla="*/ 8 h 8"/>
                  <a:gd name="T6" fmla="*/ 443 w 443"/>
                  <a:gd name="T7" fmla="*/ 8 h 8"/>
                  <a:gd name="T8" fmla="*/ 443 w 443"/>
                  <a:gd name="T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3" h="8">
                    <a:moveTo>
                      <a:pt x="443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3" y="3"/>
                      <a:pt x="2" y="5"/>
                      <a:pt x="0" y="8"/>
                    </a:cubicBezTo>
                    <a:cubicBezTo>
                      <a:pt x="443" y="8"/>
                      <a:pt x="443" y="8"/>
                      <a:pt x="443" y="8"/>
                    </a:cubicBezTo>
                    <a:cubicBezTo>
                      <a:pt x="443" y="0"/>
                      <a:pt x="443" y="0"/>
                      <a:pt x="443" y="0"/>
                    </a:cubicBezTo>
                  </a:path>
                </a:pathLst>
              </a:custGeom>
              <a:solidFill>
                <a:srgbClr val="C4E9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" name="Rectangle 1692"/>
              <p:cNvSpPr>
                <a:spLocks noChangeArrowheads="1"/>
              </p:cNvSpPr>
              <p:nvPr/>
            </p:nvSpPr>
            <p:spPr bwMode="auto">
              <a:xfrm>
                <a:off x="2844773" y="3675064"/>
                <a:ext cx="58737" cy="14288"/>
              </a:xfrm>
              <a:prstGeom prst="rect">
                <a:avLst/>
              </a:prstGeom>
              <a:solidFill>
                <a:srgbClr val="C4E9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" name="Rectangle 1693"/>
              <p:cNvSpPr>
                <a:spLocks noChangeArrowheads="1"/>
              </p:cNvSpPr>
              <p:nvPr/>
            </p:nvSpPr>
            <p:spPr bwMode="auto">
              <a:xfrm>
                <a:off x="2844773" y="3675064"/>
                <a:ext cx="58737" cy="14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" name="Freeform 1694"/>
              <p:cNvSpPr/>
              <p:nvPr/>
            </p:nvSpPr>
            <p:spPr bwMode="auto">
              <a:xfrm>
                <a:off x="2903509" y="3675064"/>
                <a:ext cx="207960" cy="14288"/>
              </a:xfrm>
              <a:custGeom>
                <a:avLst/>
                <a:gdLst>
                  <a:gd name="T0" fmla="*/ 117 w 117"/>
                  <a:gd name="T1" fmla="*/ 0 h 8"/>
                  <a:gd name="T2" fmla="*/ 0 w 117"/>
                  <a:gd name="T3" fmla="*/ 0 h 8"/>
                  <a:gd name="T4" fmla="*/ 0 w 117"/>
                  <a:gd name="T5" fmla="*/ 8 h 8"/>
                  <a:gd name="T6" fmla="*/ 115 w 117"/>
                  <a:gd name="T7" fmla="*/ 8 h 8"/>
                  <a:gd name="T8" fmla="*/ 117 w 117"/>
                  <a:gd name="T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7" h="8">
                    <a:moveTo>
                      <a:pt x="11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115" y="8"/>
                      <a:pt x="115" y="8"/>
                      <a:pt x="115" y="8"/>
                    </a:cubicBezTo>
                    <a:cubicBezTo>
                      <a:pt x="115" y="6"/>
                      <a:pt x="116" y="3"/>
                      <a:pt x="117" y="0"/>
                    </a:cubicBezTo>
                  </a:path>
                </a:pathLst>
              </a:custGeom>
              <a:solidFill>
                <a:srgbClr val="A3CC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" name="Freeform 1695"/>
              <p:cNvSpPr/>
              <p:nvPr/>
            </p:nvSpPr>
            <p:spPr bwMode="auto">
              <a:xfrm>
                <a:off x="3108295" y="3675064"/>
                <a:ext cx="809617" cy="14288"/>
              </a:xfrm>
              <a:custGeom>
                <a:avLst/>
                <a:gdLst>
                  <a:gd name="T0" fmla="*/ 454 w 454"/>
                  <a:gd name="T1" fmla="*/ 0 h 8"/>
                  <a:gd name="T2" fmla="*/ 2 w 454"/>
                  <a:gd name="T3" fmla="*/ 0 h 8"/>
                  <a:gd name="T4" fmla="*/ 0 w 454"/>
                  <a:gd name="T5" fmla="*/ 8 h 8"/>
                  <a:gd name="T6" fmla="*/ 454 w 454"/>
                  <a:gd name="T7" fmla="*/ 8 h 8"/>
                  <a:gd name="T8" fmla="*/ 454 w 454"/>
                  <a:gd name="T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4" h="8">
                    <a:moveTo>
                      <a:pt x="454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3"/>
                      <a:pt x="0" y="6"/>
                      <a:pt x="0" y="8"/>
                    </a:cubicBezTo>
                    <a:cubicBezTo>
                      <a:pt x="454" y="8"/>
                      <a:pt x="454" y="8"/>
                      <a:pt x="454" y="8"/>
                    </a:cubicBezTo>
                    <a:cubicBezTo>
                      <a:pt x="454" y="0"/>
                      <a:pt x="454" y="0"/>
                      <a:pt x="454" y="0"/>
                    </a:cubicBezTo>
                  </a:path>
                </a:pathLst>
              </a:custGeom>
              <a:solidFill>
                <a:srgbClr val="C4E9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" name="Rectangle 1696"/>
              <p:cNvSpPr>
                <a:spLocks noChangeArrowheads="1"/>
              </p:cNvSpPr>
              <p:nvPr/>
            </p:nvSpPr>
            <p:spPr bwMode="auto">
              <a:xfrm>
                <a:off x="2844773" y="3727452"/>
                <a:ext cx="58737" cy="14288"/>
              </a:xfrm>
              <a:prstGeom prst="rect">
                <a:avLst/>
              </a:prstGeom>
              <a:solidFill>
                <a:srgbClr val="C4E9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" name="Rectangle 1697"/>
              <p:cNvSpPr>
                <a:spLocks noChangeArrowheads="1"/>
              </p:cNvSpPr>
              <p:nvPr/>
            </p:nvSpPr>
            <p:spPr bwMode="auto">
              <a:xfrm>
                <a:off x="2844773" y="3727452"/>
                <a:ext cx="58737" cy="14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" name="Freeform 1698"/>
              <p:cNvSpPr/>
              <p:nvPr/>
            </p:nvSpPr>
            <p:spPr bwMode="auto">
              <a:xfrm>
                <a:off x="2903509" y="3727452"/>
                <a:ext cx="192086" cy="14288"/>
              </a:xfrm>
              <a:custGeom>
                <a:avLst/>
                <a:gdLst>
                  <a:gd name="T0" fmla="*/ 108 w 108"/>
                  <a:gd name="T1" fmla="*/ 0 h 8"/>
                  <a:gd name="T2" fmla="*/ 0 w 108"/>
                  <a:gd name="T3" fmla="*/ 0 h 8"/>
                  <a:gd name="T4" fmla="*/ 0 w 108"/>
                  <a:gd name="T5" fmla="*/ 8 h 8"/>
                  <a:gd name="T6" fmla="*/ 106 w 108"/>
                  <a:gd name="T7" fmla="*/ 8 h 8"/>
                  <a:gd name="T8" fmla="*/ 108 w 108"/>
                  <a:gd name="T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8" h="8">
                    <a:moveTo>
                      <a:pt x="108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106" y="8"/>
                      <a:pt x="106" y="8"/>
                      <a:pt x="106" y="8"/>
                    </a:cubicBezTo>
                    <a:cubicBezTo>
                      <a:pt x="107" y="5"/>
                      <a:pt x="107" y="2"/>
                      <a:pt x="108" y="0"/>
                    </a:cubicBezTo>
                  </a:path>
                </a:pathLst>
              </a:custGeom>
              <a:solidFill>
                <a:srgbClr val="A3CC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" name="Freeform 1699"/>
              <p:cNvSpPr/>
              <p:nvPr/>
            </p:nvSpPr>
            <p:spPr bwMode="auto">
              <a:xfrm>
                <a:off x="3092420" y="3727452"/>
                <a:ext cx="825492" cy="14288"/>
              </a:xfrm>
              <a:custGeom>
                <a:avLst/>
                <a:gdLst>
                  <a:gd name="T0" fmla="*/ 463 w 463"/>
                  <a:gd name="T1" fmla="*/ 0 h 8"/>
                  <a:gd name="T2" fmla="*/ 2 w 463"/>
                  <a:gd name="T3" fmla="*/ 0 h 8"/>
                  <a:gd name="T4" fmla="*/ 0 w 463"/>
                  <a:gd name="T5" fmla="*/ 8 h 8"/>
                  <a:gd name="T6" fmla="*/ 463 w 463"/>
                  <a:gd name="T7" fmla="*/ 8 h 8"/>
                  <a:gd name="T8" fmla="*/ 463 w 463"/>
                  <a:gd name="T9" fmla="*/ 4 h 8"/>
                  <a:gd name="T10" fmla="*/ 463 w 463"/>
                  <a:gd name="T11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63" h="8">
                    <a:moveTo>
                      <a:pt x="46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2"/>
                      <a:pt x="1" y="5"/>
                      <a:pt x="0" y="8"/>
                    </a:cubicBezTo>
                    <a:cubicBezTo>
                      <a:pt x="463" y="8"/>
                      <a:pt x="463" y="8"/>
                      <a:pt x="463" y="8"/>
                    </a:cubicBezTo>
                    <a:cubicBezTo>
                      <a:pt x="463" y="4"/>
                      <a:pt x="463" y="4"/>
                      <a:pt x="463" y="4"/>
                    </a:cubicBezTo>
                    <a:cubicBezTo>
                      <a:pt x="463" y="0"/>
                      <a:pt x="463" y="0"/>
                      <a:pt x="463" y="0"/>
                    </a:cubicBezTo>
                  </a:path>
                </a:pathLst>
              </a:custGeom>
              <a:solidFill>
                <a:srgbClr val="C4E9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" name="Rectangle 1700"/>
              <p:cNvSpPr>
                <a:spLocks noChangeArrowheads="1"/>
              </p:cNvSpPr>
              <p:nvPr/>
            </p:nvSpPr>
            <p:spPr bwMode="auto">
              <a:xfrm>
                <a:off x="2844773" y="3779839"/>
                <a:ext cx="58737" cy="14288"/>
              </a:xfrm>
              <a:prstGeom prst="rect">
                <a:avLst/>
              </a:prstGeom>
              <a:solidFill>
                <a:srgbClr val="C4E9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" name="Rectangle 1701"/>
              <p:cNvSpPr>
                <a:spLocks noChangeArrowheads="1"/>
              </p:cNvSpPr>
              <p:nvPr/>
            </p:nvSpPr>
            <p:spPr bwMode="auto">
              <a:xfrm>
                <a:off x="2844773" y="3779839"/>
                <a:ext cx="58737" cy="14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" name="Freeform 1702"/>
              <p:cNvSpPr/>
              <p:nvPr/>
            </p:nvSpPr>
            <p:spPr bwMode="auto">
              <a:xfrm>
                <a:off x="2903509" y="3779839"/>
                <a:ext cx="182561" cy="14288"/>
              </a:xfrm>
              <a:custGeom>
                <a:avLst/>
                <a:gdLst>
                  <a:gd name="T0" fmla="*/ 102 w 102"/>
                  <a:gd name="T1" fmla="*/ 0 h 8"/>
                  <a:gd name="T2" fmla="*/ 0 w 102"/>
                  <a:gd name="T3" fmla="*/ 0 h 8"/>
                  <a:gd name="T4" fmla="*/ 0 w 102"/>
                  <a:gd name="T5" fmla="*/ 8 h 8"/>
                  <a:gd name="T6" fmla="*/ 101 w 102"/>
                  <a:gd name="T7" fmla="*/ 8 h 8"/>
                  <a:gd name="T8" fmla="*/ 102 w 102"/>
                  <a:gd name="T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2" h="8">
                    <a:moveTo>
                      <a:pt x="10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101" y="8"/>
                      <a:pt x="101" y="8"/>
                      <a:pt x="101" y="8"/>
                    </a:cubicBezTo>
                    <a:cubicBezTo>
                      <a:pt x="101" y="5"/>
                      <a:pt x="101" y="3"/>
                      <a:pt x="102" y="0"/>
                    </a:cubicBezTo>
                  </a:path>
                </a:pathLst>
              </a:custGeom>
              <a:solidFill>
                <a:srgbClr val="A3CC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" name="Freeform 1703"/>
              <p:cNvSpPr/>
              <p:nvPr/>
            </p:nvSpPr>
            <p:spPr bwMode="auto">
              <a:xfrm>
                <a:off x="3084483" y="3779839"/>
                <a:ext cx="833429" cy="14288"/>
              </a:xfrm>
              <a:custGeom>
                <a:avLst/>
                <a:gdLst>
                  <a:gd name="T0" fmla="*/ 468 w 468"/>
                  <a:gd name="T1" fmla="*/ 0 h 8"/>
                  <a:gd name="T2" fmla="*/ 1 w 468"/>
                  <a:gd name="T3" fmla="*/ 0 h 8"/>
                  <a:gd name="T4" fmla="*/ 0 w 468"/>
                  <a:gd name="T5" fmla="*/ 8 h 8"/>
                  <a:gd name="T6" fmla="*/ 468 w 468"/>
                  <a:gd name="T7" fmla="*/ 8 h 8"/>
                  <a:gd name="T8" fmla="*/ 468 w 468"/>
                  <a:gd name="T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8" h="8">
                    <a:moveTo>
                      <a:pt x="468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3"/>
                      <a:pt x="0" y="5"/>
                      <a:pt x="0" y="8"/>
                    </a:cubicBezTo>
                    <a:cubicBezTo>
                      <a:pt x="468" y="8"/>
                      <a:pt x="468" y="8"/>
                      <a:pt x="468" y="8"/>
                    </a:cubicBezTo>
                    <a:cubicBezTo>
                      <a:pt x="468" y="0"/>
                      <a:pt x="468" y="0"/>
                      <a:pt x="468" y="0"/>
                    </a:cubicBezTo>
                  </a:path>
                </a:pathLst>
              </a:custGeom>
              <a:solidFill>
                <a:srgbClr val="C4E9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" name="Freeform 1704"/>
              <p:cNvSpPr/>
              <p:nvPr/>
            </p:nvSpPr>
            <p:spPr bwMode="auto">
              <a:xfrm>
                <a:off x="2755873" y="3490914"/>
                <a:ext cx="347659" cy="434975"/>
              </a:xfrm>
              <a:custGeom>
                <a:avLst/>
                <a:gdLst>
                  <a:gd name="T0" fmla="*/ 101 w 195"/>
                  <a:gd name="T1" fmla="*/ 114 h 244"/>
                  <a:gd name="T2" fmla="*/ 195 w 195"/>
                  <a:gd name="T3" fmla="*/ 0 h 244"/>
                  <a:gd name="T4" fmla="*/ 51 w 195"/>
                  <a:gd name="T5" fmla="*/ 0 h 244"/>
                  <a:gd name="T6" fmla="*/ 67 w 195"/>
                  <a:gd name="T7" fmla="*/ 244 h 244"/>
                  <a:gd name="T8" fmla="*/ 195 w 195"/>
                  <a:gd name="T9" fmla="*/ 244 h 244"/>
                  <a:gd name="T10" fmla="*/ 101 w 195"/>
                  <a:gd name="T11" fmla="*/ 114 h 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5" h="244">
                    <a:moveTo>
                      <a:pt x="101" y="114"/>
                    </a:moveTo>
                    <a:cubicBezTo>
                      <a:pt x="101" y="36"/>
                      <a:pt x="148" y="0"/>
                      <a:pt x="195" y="0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0" y="63"/>
                      <a:pt x="26" y="166"/>
                      <a:pt x="67" y="244"/>
                    </a:cubicBezTo>
                    <a:cubicBezTo>
                      <a:pt x="195" y="244"/>
                      <a:pt x="195" y="244"/>
                      <a:pt x="195" y="244"/>
                    </a:cubicBezTo>
                    <a:cubicBezTo>
                      <a:pt x="148" y="244"/>
                      <a:pt x="101" y="211"/>
                      <a:pt x="101" y="114"/>
                    </a:cubicBezTo>
                    <a:close/>
                  </a:path>
                </a:pathLst>
              </a:custGeom>
              <a:solidFill>
                <a:srgbClr val="0096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" name="Freeform 1705"/>
              <p:cNvSpPr/>
              <p:nvPr/>
            </p:nvSpPr>
            <p:spPr bwMode="auto">
              <a:xfrm>
                <a:off x="1906569" y="3490914"/>
                <a:ext cx="968365" cy="434975"/>
              </a:xfrm>
              <a:custGeom>
                <a:avLst/>
                <a:gdLst>
                  <a:gd name="T0" fmla="*/ 527 w 543"/>
                  <a:gd name="T1" fmla="*/ 0 h 244"/>
                  <a:gd name="T2" fmla="*/ 86 w 543"/>
                  <a:gd name="T3" fmla="*/ 0 h 244"/>
                  <a:gd name="T4" fmla="*/ 0 w 543"/>
                  <a:gd name="T5" fmla="*/ 86 h 244"/>
                  <a:gd name="T6" fmla="*/ 0 w 543"/>
                  <a:gd name="T7" fmla="*/ 158 h 244"/>
                  <a:gd name="T8" fmla="*/ 86 w 543"/>
                  <a:gd name="T9" fmla="*/ 244 h 244"/>
                  <a:gd name="T10" fmla="*/ 543 w 543"/>
                  <a:gd name="T11" fmla="*/ 244 h 244"/>
                  <a:gd name="T12" fmla="*/ 527 w 543"/>
                  <a:gd name="T13" fmla="*/ 0 h 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43" h="244">
                    <a:moveTo>
                      <a:pt x="527" y="0"/>
                    </a:moveTo>
                    <a:cubicBezTo>
                      <a:pt x="86" y="0"/>
                      <a:pt x="86" y="0"/>
                      <a:pt x="86" y="0"/>
                    </a:cubicBezTo>
                    <a:cubicBezTo>
                      <a:pt x="38" y="0"/>
                      <a:pt x="0" y="39"/>
                      <a:pt x="0" y="86"/>
                    </a:cubicBezTo>
                    <a:cubicBezTo>
                      <a:pt x="0" y="158"/>
                      <a:pt x="0" y="158"/>
                      <a:pt x="0" y="158"/>
                    </a:cubicBezTo>
                    <a:cubicBezTo>
                      <a:pt x="0" y="205"/>
                      <a:pt x="38" y="244"/>
                      <a:pt x="86" y="244"/>
                    </a:cubicBezTo>
                    <a:cubicBezTo>
                      <a:pt x="543" y="244"/>
                      <a:pt x="543" y="244"/>
                      <a:pt x="543" y="244"/>
                    </a:cubicBezTo>
                    <a:cubicBezTo>
                      <a:pt x="502" y="166"/>
                      <a:pt x="476" y="63"/>
                      <a:pt x="527" y="0"/>
                    </a:cubicBezTo>
                    <a:close/>
                  </a:path>
                </a:pathLst>
              </a:custGeom>
              <a:solidFill>
                <a:srgbClr val="01AC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" name="Freeform 1706"/>
              <p:cNvSpPr/>
              <p:nvPr/>
            </p:nvSpPr>
            <p:spPr bwMode="auto">
              <a:xfrm>
                <a:off x="2903509" y="3846514"/>
                <a:ext cx="1066789" cy="79375"/>
              </a:xfrm>
              <a:custGeom>
                <a:avLst/>
                <a:gdLst>
                  <a:gd name="T0" fmla="*/ 598 w 598"/>
                  <a:gd name="T1" fmla="*/ 22 h 45"/>
                  <a:gd name="T2" fmla="*/ 576 w 598"/>
                  <a:gd name="T3" fmla="*/ 0 h 45"/>
                  <a:gd name="T4" fmla="*/ 22 w 598"/>
                  <a:gd name="T5" fmla="*/ 0 h 45"/>
                  <a:gd name="T6" fmla="*/ 0 w 598"/>
                  <a:gd name="T7" fmla="*/ 22 h 45"/>
                  <a:gd name="T8" fmla="*/ 22 w 598"/>
                  <a:gd name="T9" fmla="*/ 45 h 45"/>
                  <a:gd name="T10" fmla="*/ 576 w 598"/>
                  <a:gd name="T11" fmla="*/ 45 h 45"/>
                  <a:gd name="T12" fmla="*/ 598 w 598"/>
                  <a:gd name="T13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98" h="45">
                    <a:moveTo>
                      <a:pt x="598" y="22"/>
                    </a:moveTo>
                    <a:cubicBezTo>
                      <a:pt x="598" y="10"/>
                      <a:pt x="588" y="0"/>
                      <a:pt x="576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2"/>
                    </a:cubicBezTo>
                    <a:cubicBezTo>
                      <a:pt x="0" y="35"/>
                      <a:pt x="10" y="45"/>
                      <a:pt x="22" y="45"/>
                    </a:cubicBezTo>
                    <a:cubicBezTo>
                      <a:pt x="576" y="45"/>
                      <a:pt x="576" y="45"/>
                      <a:pt x="576" y="45"/>
                    </a:cubicBezTo>
                    <a:cubicBezTo>
                      <a:pt x="588" y="45"/>
                      <a:pt x="598" y="35"/>
                      <a:pt x="598" y="22"/>
                    </a:cubicBezTo>
                    <a:close/>
                  </a:path>
                </a:pathLst>
              </a:custGeom>
              <a:solidFill>
                <a:srgbClr val="0096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" name="Freeform 1707"/>
              <p:cNvSpPr/>
              <p:nvPr/>
            </p:nvSpPr>
            <p:spPr bwMode="auto">
              <a:xfrm>
                <a:off x="2903509" y="3490914"/>
                <a:ext cx="1066789" cy="80963"/>
              </a:xfrm>
              <a:custGeom>
                <a:avLst/>
                <a:gdLst>
                  <a:gd name="T0" fmla="*/ 598 w 598"/>
                  <a:gd name="T1" fmla="*/ 23 h 45"/>
                  <a:gd name="T2" fmla="*/ 576 w 598"/>
                  <a:gd name="T3" fmla="*/ 0 h 45"/>
                  <a:gd name="T4" fmla="*/ 22 w 598"/>
                  <a:gd name="T5" fmla="*/ 0 h 45"/>
                  <a:gd name="T6" fmla="*/ 0 w 598"/>
                  <a:gd name="T7" fmla="*/ 23 h 45"/>
                  <a:gd name="T8" fmla="*/ 22 w 598"/>
                  <a:gd name="T9" fmla="*/ 45 h 45"/>
                  <a:gd name="T10" fmla="*/ 576 w 598"/>
                  <a:gd name="T11" fmla="*/ 45 h 45"/>
                  <a:gd name="T12" fmla="*/ 598 w 598"/>
                  <a:gd name="T13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98" h="45">
                    <a:moveTo>
                      <a:pt x="598" y="23"/>
                    </a:moveTo>
                    <a:cubicBezTo>
                      <a:pt x="598" y="10"/>
                      <a:pt x="588" y="0"/>
                      <a:pt x="576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ubicBezTo>
                      <a:pt x="0" y="35"/>
                      <a:pt x="10" y="45"/>
                      <a:pt x="22" y="45"/>
                    </a:cubicBezTo>
                    <a:cubicBezTo>
                      <a:pt x="576" y="45"/>
                      <a:pt x="576" y="45"/>
                      <a:pt x="576" y="45"/>
                    </a:cubicBezTo>
                    <a:cubicBezTo>
                      <a:pt x="588" y="45"/>
                      <a:pt x="598" y="35"/>
                      <a:pt x="598" y="23"/>
                    </a:cubicBezTo>
                    <a:close/>
                  </a:path>
                </a:pathLst>
              </a:custGeom>
              <a:solidFill>
                <a:srgbClr val="0096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" name="Freeform 1708"/>
              <p:cNvSpPr/>
              <p:nvPr/>
            </p:nvSpPr>
            <p:spPr bwMode="auto">
              <a:xfrm>
                <a:off x="2700311" y="4005264"/>
                <a:ext cx="261935" cy="274638"/>
              </a:xfrm>
              <a:custGeom>
                <a:avLst/>
                <a:gdLst>
                  <a:gd name="T0" fmla="*/ 147 w 147"/>
                  <a:gd name="T1" fmla="*/ 0 h 154"/>
                  <a:gd name="T2" fmla="*/ 0 w 147"/>
                  <a:gd name="T3" fmla="*/ 0 h 154"/>
                  <a:gd name="T4" fmla="*/ 0 w 147"/>
                  <a:gd name="T5" fmla="*/ 154 h 154"/>
                  <a:gd name="T6" fmla="*/ 100 w 147"/>
                  <a:gd name="T7" fmla="*/ 154 h 154"/>
                  <a:gd name="T8" fmla="*/ 147 w 147"/>
                  <a:gd name="T9" fmla="*/ 0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7" h="154">
                    <a:moveTo>
                      <a:pt x="14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54"/>
                      <a:pt x="0" y="154"/>
                      <a:pt x="0" y="154"/>
                    </a:cubicBezTo>
                    <a:cubicBezTo>
                      <a:pt x="100" y="154"/>
                      <a:pt x="100" y="154"/>
                      <a:pt x="100" y="154"/>
                    </a:cubicBezTo>
                    <a:cubicBezTo>
                      <a:pt x="98" y="103"/>
                      <a:pt x="119" y="45"/>
                      <a:pt x="147" y="0"/>
                    </a:cubicBezTo>
                    <a:close/>
                  </a:path>
                </a:pathLst>
              </a:custGeom>
              <a:solidFill>
                <a:srgbClr val="F2DF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" name="Freeform 1709"/>
              <p:cNvSpPr/>
              <p:nvPr/>
            </p:nvSpPr>
            <p:spPr bwMode="auto">
              <a:xfrm>
                <a:off x="2874935" y="4005264"/>
                <a:ext cx="839779" cy="274638"/>
              </a:xfrm>
              <a:custGeom>
                <a:avLst/>
                <a:gdLst>
                  <a:gd name="T0" fmla="*/ 471 w 471"/>
                  <a:gd name="T1" fmla="*/ 0 h 154"/>
                  <a:gd name="T2" fmla="*/ 49 w 471"/>
                  <a:gd name="T3" fmla="*/ 0 h 154"/>
                  <a:gd name="T4" fmla="*/ 2 w 471"/>
                  <a:gd name="T5" fmla="*/ 154 h 154"/>
                  <a:gd name="T6" fmla="*/ 471 w 471"/>
                  <a:gd name="T7" fmla="*/ 154 h 154"/>
                  <a:gd name="T8" fmla="*/ 471 w 471"/>
                  <a:gd name="T9" fmla="*/ 0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1" h="154">
                    <a:moveTo>
                      <a:pt x="471" y="0"/>
                    </a:moveTo>
                    <a:cubicBezTo>
                      <a:pt x="49" y="0"/>
                      <a:pt x="49" y="0"/>
                      <a:pt x="49" y="0"/>
                    </a:cubicBezTo>
                    <a:cubicBezTo>
                      <a:pt x="21" y="45"/>
                      <a:pt x="0" y="103"/>
                      <a:pt x="2" y="154"/>
                    </a:cubicBezTo>
                    <a:cubicBezTo>
                      <a:pt x="471" y="154"/>
                      <a:pt x="471" y="154"/>
                      <a:pt x="471" y="154"/>
                    </a:cubicBezTo>
                    <a:lnTo>
                      <a:pt x="47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" name="Rectangle 1710"/>
              <p:cNvSpPr>
                <a:spLocks noChangeArrowheads="1"/>
              </p:cNvSpPr>
              <p:nvPr/>
            </p:nvSpPr>
            <p:spPr bwMode="auto">
              <a:xfrm>
                <a:off x="2641575" y="4056064"/>
                <a:ext cx="1073139" cy="14288"/>
              </a:xfrm>
              <a:prstGeom prst="rect">
                <a:avLst/>
              </a:prstGeom>
              <a:solidFill>
                <a:srgbClr val="F9C0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" name="Rectangle 1711"/>
              <p:cNvSpPr>
                <a:spLocks noChangeArrowheads="1"/>
              </p:cNvSpPr>
              <p:nvPr/>
            </p:nvSpPr>
            <p:spPr bwMode="auto">
              <a:xfrm>
                <a:off x="2641575" y="4110039"/>
                <a:ext cx="1073139" cy="14288"/>
              </a:xfrm>
              <a:prstGeom prst="rect">
                <a:avLst/>
              </a:prstGeom>
              <a:solidFill>
                <a:srgbClr val="F9C0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" name="Rectangle 1712"/>
              <p:cNvSpPr>
                <a:spLocks noChangeArrowheads="1"/>
              </p:cNvSpPr>
              <p:nvPr/>
            </p:nvSpPr>
            <p:spPr bwMode="auto">
              <a:xfrm>
                <a:off x="2641575" y="4160839"/>
                <a:ext cx="1073139" cy="14288"/>
              </a:xfrm>
              <a:prstGeom prst="rect">
                <a:avLst/>
              </a:prstGeom>
              <a:solidFill>
                <a:srgbClr val="F9C0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" name="Rectangle 1713"/>
              <p:cNvSpPr>
                <a:spLocks noChangeArrowheads="1"/>
              </p:cNvSpPr>
              <p:nvPr/>
            </p:nvSpPr>
            <p:spPr bwMode="auto">
              <a:xfrm>
                <a:off x="2641575" y="4213227"/>
                <a:ext cx="1073139" cy="14288"/>
              </a:xfrm>
              <a:prstGeom prst="rect">
                <a:avLst/>
              </a:prstGeom>
              <a:solidFill>
                <a:srgbClr val="F9C0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" name="Freeform 1714"/>
              <p:cNvSpPr/>
              <p:nvPr/>
            </p:nvSpPr>
            <p:spPr bwMode="auto">
              <a:xfrm>
                <a:off x="2554263" y="3925889"/>
                <a:ext cx="347659" cy="433388"/>
              </a:xfrm>
              <a:custGeom>
                <a:avLst/>
                <a:gdLst>
                  <a:gd name="T0" fmla="*/ 100 w 195"/>
                  <a:gd name="T1" fmla="*/ 113 h 243"/>
                  <a:gd name="T2" fmla="*/ 195 w 195"/>
                  <a:gd name="T3" fmla="*/ 0 h 243"/>
                  <a:gd name="T4" fmla="*/ 50 w 195"/>
                  <a:gd name="T5" fmla="*/ 0 h 243"/>
                  <a:gd name="T6" fmla="*/ 67 w 195"/>
                  <a:gd name="T7" fmla="*/ 243 h 243"/>
                  <a:gd name="T8" fmla="*/ 195 w 195"/>
                  <a:gd name="T9" fmla="*/ 243 h 243"/>
                  <a:gd name="T10" fmla="*/ 100 w 195"/>
                  <a:gd name="T11" fmla="*/ 113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5" h="243">
                    <a:moveTo>
                      <a:pt x="100" y="113"/>
                    </a:moveTo>
                    <a:cubicBezTo>
                      <a:pt x="100" y="35"/>
                      <a:pt x="147" y="0"/>
                      <a:pt x="195" y="0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0" y="62"/>
                      <a:pt x="25" y="165"/>
                      <a:pt x="67" y="243"/>
                    </a:cubicBezTo>
                    <a:cubicBezTo>
                      <a:pt x="195" y="243"/>
                      <a:pt x="195" y="243"/>
                      <a:pt x="195" y="243"/>
                    </a:cubicBezTo>
                    <a:cubicBezTo>
                      <a:pt x="147" y="243"/>
                      <a:pt x="100" y="210"/>
                      <a:pt x="100" y="113"/>
                    </a:cubicBezTo>
                    <a:close/>
                  </a:path>
                </a:pathLst>
              </a:custGeom>
              <a:solidFill>
                <a:srgbClr val="F451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" name="Freeform 1715"/>
              <p:cNvSpPr/>
              <p:nvPr/>
            </p:nvSpPr>
            <p:spPr bwMode="auto">
              <a:xfrm>
                <a:off x="1703371" y="3925889"/>
                <a:ext cx="969953" cy="433388"/>
              </a:xfrm>
              <a:custGeom>
                <a:avLst/>
                <a:gdLst>
                  <a:gd name="T0" fmla="*/ 527 w 544"/>
                  <a:gd name="T1" fmla="*/ 0 h 243"/>
                  <a:gd name="T2" fmla="*/ 86 w 544"/>
                  <a:gd name="T3" fmla="*/ 0 h 243"/>
                  <a:gd name="T4" fmla="*/ 0 w 544"/>
                  <a:gd name="T5" fmla="*/ 86 h 243"/>
                  <a:gd name="T6" fmla="*/ 0 w 544"/>
                  <a:gd name="T7" fmla="*/ 157 h 243"/>
                  <a:gd name="T8" fmla="*/ 86 w 544"/>
                  <a:gd name="T9" fmla="*/ 243 h 243"/>
                  <a:gd name="T10" fmla="*/ 544 w 544"/>
                  <a:gd name="T11" fmla="*/ 243 h 243"/>
                  <a:gd name="T12" fmla="*/ 527 w 544"/>
                  <a:gd name="T13" fmla="*/ 0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44" h="243">
                    <a:moveTo>
                      <a:pt x="527" y="0"/>
                    </a:moveTo>
                    <a:cubicBezTo>
                      <a:pt x="86" y="0"/>
                      <a:pt x="86" y="0"/>
                      <a:pt x="86" y="0"/>
                    </a:cubicBezTo>
                    <a:cubicBezTo>
                      <a:pt x="39" y="0"/>
                      <a:pt x="0" y="38"/>
                      <a:pt x="0" y="86"/>
                    </a:cubicBezTo>
                    <a:cubicBezTo>
                      <a:pt x="0" y="157"/>
                      <a:pt x="0" y="157"/>
                      <a:pt x="0" y="157"/>
                    </a:cubicBezTo>
                    <a:cubicBezTo>
                      <a:pt x="0" y="204"/>
                      <a:pt x="39" y="243"/>
                      <a:pt x="86" y="243"/>
                    </a:cubicBezTo>
                    <a:cubicBezTo>
                      <a:pt x="544" y="243"/>
                      <a:pt x="544" y="243"/>
                      <a:pt x="544" y="243"/>
                    </a:cubicBezTo>
                    <a:cubicBezTo>
                      <a:pt x="502" y="165"/>
                      <a:pt x="477" y="62"/>
                      <a:pt x="527" y="0"/>
                    </a:cubicBezTo>
                    <a:close/>
                  </a:path>
                </a:pathLst>
              </a:custGeom>
              <a:solidFill>
                <a:srgbClr val="FF69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" name="Freeform 1716"/>
              <p:cNvSpPr/>
              <p:nvPr/>
            </p:nvSpPr>
            <p:spPr bwMode="auto">
              <a:xfrm>
                <a:off x="2700311" y="4279902"/>
                <a:ext cx="1068377" cy="79375"/>
              </a:xfrm>
              <a:custGeom>
                <a:avLst/>
                <a:gdLst>
                  <a:gd name="T0" fmla="*/ 599 w 599"/>
                  <a:gd name="T1" fmla="*/ 22 h 45"/>
                  <a:gd name="T2" fmla="*/ 576 w 599"/>
                  <a:gd name="T3" fmla="*/ 0 h 45"/>
                  <a:gd name="T4" fmla="*/ 22 w 599"/>
                  <a:gd name="T5" fmla="*/ 0 h 45"/>
                  <a:gd name="T6" fmla="*/ 0 w 599"/>
                  <a:gd name="T7" fmla="*/ 22 h 45"/>
                  <a:gd name="T8" fmla="*/ 22 w 599"/>
                  <a:gd name="T9" fmla="*/ 45 h 45"/>
                  <a:gd name="T10" fmla="*/ 576 w 599"/>
                  <a:gd name="T11" fmla="*/ 45 h 45"/>
                  <a:gd name="T12" fmla="*/ 599 w 599"/>
                  <a:gd name="T13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99" h="45">
                    <a:moveTo>
                      <a:pt x="599" y="22"/>
                    </a:moveTo>
                    <a:cubicBezTo>
                      <a:pt x="599" y="10"/>
                      <a:pt x="589" y="0"/>
                      <a:pt x="576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2"/>
                    </a:cubicBezTo>
                    <a:cubicBezTo>
                      <a:pt x="0" y="35"/>
                      <a:pt x="10" y="45"/>
                      <a:pt x="22" y="45"/>
                    </a:cubicBezTo>
                    <a:cubicBezTo>
                      <a:pt x="576" y="45"/>
                      <a:pt x="576" y="45"/>
                      <a:pt x="576" y="45"/>
                    </a:cubicBezTo>
                    <a:cubicBezTo>
                      <a:pt x="589" y="45"/>
                      <a:pt x="599" y="35"/>
                      <a:pt x="599" y="22"/>
                    </a:cubicBezTo>
                    <a:close/>
                  </a:path>
                </a:pathLst>
              </a:custGeom>
              <a:solidFill>
                <a:srgbClr val="F451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" name="Freeform 1717"/>
              <p:cNvSpPr/>
              <p:nvPr/>
            </p:nvSpPr>
            <p:spPr bwMode="auto">
              <a:xfrm>
                <a:off x="2700311" y="3925889"/>
                <a:ext cx="1068377" cy="79375"/>
              </a:xfrm>
              <a:custGeom>
                <a:avLst/>
                <a:gdLst>
                  <a:gd name="T0" fmla="*/ 599 w 599"/>
                  <a:gd name="T1" fmla="*/ 22 h 44"/>
                  <a:gd name="T2" fmla="*/ 576 w 599"/>
                  <a:gd name="T3" fmla="*/ 0 h 44"/>
                  <a:gd name="T4" fmla="*/ 22 w 599"/>
                  <a:gd name="T5" fmla="*/ 0 h 44"/>
                  <a:gd name="T6" fmla="*/ 0 w 599"/>
                  <a:gd name="T7" fmla="*/ 22 h 44"/>
                  <a:gd name="T8" fmla="*/ 22 w 599"/>
                  <a:gd name="T9" fmla="*/ 44 h 44"/>
                  <a:gd name="T10" fmla="*/ 576 w 599"/>
                  <a:gd name="T11" fmla="*/ 44 h 44"/>
                  <a:gd name="T12" fmla="*/ 599 w 599"/>
                  <a:gd name="T13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99" h="44">
                    <a:moveTo>
                      <a:pt x="599" y="22"/>
                    </a:moveTo>
                    <a:cubicBezTo>
                      <a:pt x="599" y="10"/>
                      <a:pt x="589" y="0"/>
                      <a:pt x="576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2"/>
                    </a:cubicBezTo>
                    <a:cubicBezTo>
                      <a:pt x="0" y="34"/>
                      <a:pt x="10" y="44"/>
                      <a:pt x="22" y="44"/>
                    </a:cubicBezTo>
                    <a:cubicBezTo>
                      <a:pt x="576" y="44"/>
                      <a:pt x="576" y="44"/>
                      <a:pt x="576" y="44"/>
                    </a:cubicBezTo>
                    <a:cubicBezTo>
                      <a:pt x="589" y="44"/>
                      <a:pt x="599" y="34"/>
                      <a:pt x="599" y="22"/>
                    </a:cubicBezTo>
                    <a:close/>
                  </a:path>
                </a:pathLst>
              </a:custGeom>
              <a:solidFill>
                <a:srgbClr val="F451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68894" y="2972629"/>
            <a:ext cx="4718050" cy="527213"/>
          </a:xfrm>
        </p:spPr>
        <p:txBody>
          <a:bodyPr anchor="b">
            <a:normAutofit/>
          </a:bodyPr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868894" y="3526830"/>
            <a:ext cx="4718050" cy="150018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EA841-21DA-49B5-A3D7-A9D0713E63F7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cxnSp>
        <p:nvCxnSpPr>
          <p:cNvPr id="48" name="直接连接符 47"/>
          <p:cNvCxnSpPr/>
          <p:nvPr userDrawn="1"/>
        </p:nvCxnSpPr>
        <p:spPr>
          <a:xfrm>
            <a:off x="1950958" y="2972629"/>
            <a:ext cx="3719592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1D605-67FA-4229-8DC8-4549F30CB233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74D95-2186-42E1-B185-F7846E5F1793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642"/>
          <p:cNvSpPr>
            <a:spLocks noChangeArrowheads="1"/>
          </p:cNvSpPr>
          <p:nvPr userDrawn="1"/>
        </p:nvSpPr>
        <p:spPr bwMode="auto">
          <a:xfrm>
            <a:off x="1" y="0"/>
            <a:ext cx="12188825" cy="6858000"/>
          </a:xfrm>
          <a:prstGeom prst="rect">
            <a:avLst/>
          </a:prstGeom>
          <a:solidFill>
            <a:srgbClr val="8B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Rectangle 1646"/>
          <p:cNvSpPr>
            <a:spLocks noChangeArrowheads="1"/>
          </p:cNvSpPr>
          <p:nvPr userDrawn="1"/>
        </p:nvSpPr>
        <p:spPr bwMode="auto">
          <a:xfrm>
            <a:off x="320676" y="0"/>
            <a:ext cx="11552238" cy="6858000"/>
          </a:xfrm>
          <a:prstGeom prst="rect">
            <a:avLst/>
          </a:prstGeom>
          <a:solidFill>
            <a:srgbClr val="778C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Rectangle 1650"/>
          <p:cNvSpPr>
            <a:spLocks noChangeArrowheads="1"/>
          </p:cNvSpPr>
          <p:nvPr userDrawn="1"/>
        </p:nvSpPr>
        <p:spPr bwMode="auto">
          <a:xfrm>
            <a:off x="636588" y="0"/>
            <a:ext cx="10920413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25295" y="1362544"/>
            <a:ext cx="5547747" cy="477925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028700" y="2273301"/>
            <a:ext cx="6223000" cy="1818482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</a:t>
            </a:r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6CFA7-E0BF-498F-9FD6-1AB245FB2F96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F3F4C-7340-4089-BB15-DAD922EE363E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214EB-1E21-4C77-9021-04AE54F3012F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EBBDD-C758-4266-B94C-E44A9BD2B84C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CA94C-640B-4AB1-8275-25233356421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B4916-4975-4389-AC0A-35860555A9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6A8F4-DC6D-4B78-9611-65F083036B18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ular Callout 15"/>
          <p:cNvSpPr/>
          <p:nvPr/>
        </p:nvSpPr>
        <p:spPr>
          <a:xfrm flipH="1">
            <a:off x="6023992" y="2718452"/>
            <a:ext cx="3924436" cy="641605"/>
          </a:xfrm>
          <a:prstGeom prst="wedgeRectCallou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023992" y="2671870"/>
            <a:ext cx="3924436" cy="757130"/>
          </a:xfrm>
        </p:spPr>
        <p:txBody>
          <a:bodyPr anchor="ctr" anchorCtr="0">
            <a:normAutofit/>
          </a:bodyPr>
          <a:lstStyle>
            <a:lvl1pPr algn="r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23992" y="3501009"/>
            <a:ext cx="3924436" cy="424732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CA94C-640B-4AB1-8275-25233356421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B4916-4975-4389-AC0A-35860555A9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CA94C-640B-4AB1-8275-25233356421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B4916-4975-4389-AC0A-35860555A9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 flipV="1">
            <a:off x="0" y="751047"/>
            <a:ext cx="527425" cy="5177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rtlCol="0" anchor="ctr"/>
          <a:lstStyle/>
          <a:p>
            <a:pPr algn="ctr" defTabSz="685165"/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03237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CA94C-640B-4AB1-8275-25233356421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B4916-4975-4389-AC0A-35860555A9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仅标题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382816" y="2503812"/>
            <a:ext cx="5257800" cy="1089529"/>
          </a:xfrm>
        </p:spPr>
        <p:txBody>
          <a:bodyPr>
            <a:normAutofit/>
          </a:bodyPr>
          <a:lstStyle>
            <a:lvl1pPr algn="ctr">
              <a:defRPr sz="54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CA94C-640B-4AB1-8275-25233356421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B4916-4975-4389-AC0A-35860555A91B}" type="slidenum">
              <a:rPr lang="zh-CN" altLang="en-US" smtClean="0"/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6383338" y="3681028"/>
            <a:ext cx="5257800" cy="42473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CA94C-640B-4AB1-8275-25233356421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B4916-4975-4389-AC0A-35860555A9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 flipV="1">
            <a:off x="0" y="656692"/>
            <a:ext cx="527425" cy="4097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rtlCol="0" anchor="ctr"/>
          <a:lstStyle/>
          <a:p>
            <a:pPr algn="ctr" defTabSz="685165"/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984432" y="365125"/>
            <a:ext cx="1369368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9002216" cy="5811838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CA94C-640B-4AB1-8275-25233356421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B4916-4975-4389-AC0A-35860555A9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3" Type="http://schemas.openxmlformats.org/officeDocument/2006/relationships/theme" Target="../theme/theme2.xml"/><Relationship Id="rId12" Type="http://schemas.openxmlformats.org/officeDocument/2006/relationships/tags" Target="../tags/tag5.xml"/><Relationship Id="rId11" Type="http://schemas.openxmlformats.org/officeDocument/2006/relationships/tags" Target="../tags/tag4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 flipV="1">
            <a:off x="0" y="823055"/>
            <a:ext cx="527425" cy="5177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rtlCol="0" anchor="ctr"/>
          <a:lstStyle/>
          <a:p>
            <a:pPr algn="ctr" defTabSz="685165"/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372CA94C-640B-4AB1-8275-252333564213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D93B4916-4975-4389-AC0A-35860555A91B}" type="slidenum">
              <a:rPr lang="zh-CN" altLang="en-US" smtClean="0"/>
            </a:fld>
            <a:endParaRPr lang="zh-CN" altLang="en-US"/>
          </a:p>
        </p:txBody>
      </p:sp>
      <p:sp>
        <p:nvSpPr>
          <p:cNvPr id="8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6E60F81F-C44E-4E42-BC76-5056507396F5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3.xml"/><Relationship Id="rId4" Type="http://schemas.openxmlformats.org/officeDocument/2006/relationships/themeOverride" Target="../theme/themeOverride3.xml"/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tags" Target="../tags/tag34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45.xml"/><Relationship Id="rId8" Type="http://schemas.openxmlformats.org/officeDocument/2006/relationships/tags" Target="../tags/tag44.xml"/><Relationship Id="rId7" Type="http://schemas.openxmlformats.org/officeDocument/2006/relationships/tags" Target="../tags/tag43.xml"/><Relationship Id="rId6" Type="http://schemas.openxmlformats.org/officeDocument/2006/relationships/tags" Target="../tags/tag42.xml"/><Relationship Id="rId5" Type="http://schemas.openxmlformats.org/officeDocument/2006/relationships/tags" Target="../tags/tag41.xml"/><Relationship Id="rId4" Type="http://schemas.openxmlformats.org/officeDocument/2006/relationships/tags" Target="../tags/tag40.xml"/><Relationship Id="rId3" Type="http://schemas.openxmlformats.org/officeDocument/2006/relationships/tags" Target="../tags/tag39.xml"/><Relationship Id="rId20" Type="http://schemas.openxmlformats.org/officeDocument/2006/relationships/notesSlide" Target="../notesSlides/notesSlide8.xml"/><Relationship Id="rId2" Type="http://schemas.openxmlformats.org/officeDocument/2006/relationships/tags" Target="../tags/tag38.xml"/><Relationship Id="rId19" Type="http://schemas.openxmlformats.org/officeDocument/2006/relationships/slideLayout" Target="../slideLayouts/slideLayout7.xml"/><Relationship Id="rId18" Type="http://schemas.openxmlformats.org/officeDocument/2006/relationships/tags" Target="../tags/tag54.xml"/><Relationship Id="rId17" Type="http://schemas.openxmlformats.org/officeDocument/2006/relationships/tags" Target="../tags/tag53.xml"/><Relationship Id="rId16" Type="http://schemas.openxmlformats.org/officeDocument/2006/relationships/tags" Target="../tags/tag52.xml"/><Relationship Id="rId15" Type="http://schemas.openxmlformats.org/officeDocument/2006/relationships/tags" Target="../tags/tag51.xml"/><Relationship Id="rId14" Type="http://schemas.openxmlformats.org/officeDocument/2006/relationships/tags" Target="../tags/tag50.xml"/><Relationship Id="rId13" Type="http://schemas.openxmlformats.org/officeDocument/2006/relationships/tags" Target="../tags/tag49.xml"/><Relationship Id="rId12" Type="http://schemas.openxmlformats.org/officeDocument/2006/relationships/tags" Target="../tags/tag48.xml"/><Relationship Id="rId11" Type="http://schemas.openxmlformats.org/officeDocument/2006/relationships/tags" Target="../tags/tag47.xml"/><Relationship Id="rId10" Type="http://schemas.openxmlformats.org/officeDocument/2006/relationships/tags" Target="../tags/tag46.xml"/><Relationship Id="rId1" Type="http://schemas.openxmlformats.org/officeDocument/2006/relationships/tags" Target="../tags/tag37.xml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7.xml"/><Relationship Id="rId3" Type="http://schemas.openxmlformats.org/officeDocument/2006/relationships/image" Target="../media/image4.png"/><Relationship Id="rId2" Type="http://schemas.openxmlformats.org/officeDocument/2006/relationships/tags" Target="../tags/tag56.xml"/><Relationship Id="rId1" Type="http://schemas.openxmlformats.org/officeDocument/2006/relationships/tags" Target="../tags/tag5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8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tags" Target="../tags/tag5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2.xml"/><Relationship Id="rId1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3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4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5.xml"/><Relationship Id="rId1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6.xml"/><Relationship Id="rId1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7.xml"/><Relationship Id="rId2" Type="http://schemas.openxmlformats.org/officeDocument/2006/relationships/themeOverride" Target="../theme/themeOverride1.xml"/><Relationship Id="rId1" Type="http://schemas.openxmlformats.org/officeDocument/2006/relationships/tags" Target="../tags/tag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7.xml"/><Relationship Id="rId1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9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0.xml"/><Relationship Id="rId1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1.xml"/><Relationship Id="rId1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2.xml"/><Relationship Id="rId1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3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4.xml"/><Relationship Id="rId1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6.xml"/><Relationship Id="rId1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7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8.xml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9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0.xml"/><Relationship Id="rId1" Type="http://schemas.openxmlformats.org/officeDocument/2006/relationships/image" Target="../media/image25.png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81.xm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3.xml"/><Relationship Id="rId1" Type="http://schemas.openxmlformats.org/officeDocument/2006/relationships/image" Target="../media/image28.png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84.xml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5.xml"/><Relationship Id="rId1" Type="http://schemas.openxmlformats.org/officeDocument/2006/relationships/image" Target="../media/image31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6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19.xml"/><Relationship Id="rId8" Type="http://schemas.openxmlformats.org/officeDocument/2006/relationships/tags" Target="../tags/tag18.xml"/><Relationship Id="rId7" Type="http://schemas.openxmlformats.org/officeDocument/2006/relationships/tags" Target="../tags/tag17.xml"/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2" Type="http://schemas.openxmlformats.org/officeDocument/2006/relationships/notesSlide" Target="../notesSlides/notesSlide2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20.xml"/><Relationship Id="rId1" Type="http://schemas.openxmlformats.org/officeDocument/2006/relationships/tags" Target="../tags/tag11.xml"/></Relationships>
</file>

<file path=ppt/slides/_rels/slide4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87.xml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4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88.xml"/><Relationship Id="rId2" Type="http://schemas.openxmlformats.org/officeDocument/2006/relationships/image" Target="../media/image35.png"/><Relationship Id="rId1" Type="http://schemas.openxmlformats.org/officeDocument/2006/relationships/image" Target="../media/image34.png"/></Relationships>
</file>

<file path=ppt/slides/_rels/slide4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89.xml"/><Relationship Id="rId2" Type="http://schemas.openxmlformats.org/officeDocument/2006/relationships/image" Target="../media/image37.png"/><Relationship Id="rId1" Type="http://schemas.openxmlformats.org/officeDocument/2006/relationships/image" Target="../media/image36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0.xml"/></Relationships>
</file>

<file path=ppt/slides/_rels/slide4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91.xml"/><Relationship Id="rId2" Type="http://schemas.openxmlformats.org/officeDocument/2006/relationships/image" Target="../media/image39.png"/><Relationship Id="rId1" Type="http://schemas.openxmlformats.org/officeDocument/2006/relationships/image" Target="../media/image38.png"/></Relationships>
</file>

<file path=ppt/slides/_rels/slide4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6.xml"/><Relationship Id="rId4" Type="http://schemas.openxmlformats.org/officeDocument/2006/relationships/themeOverride" Target="../theme/themeOverride4.xml"/><Relationship Id="rId3" Type="http://schemas.openxmlformats.org/officeDocument/2006/relationships/tags" Target="../tags/tag94.xml"/><Relationship Id="rId2" Type="http://schemas.openxmlformats.org/officeDocument/2006/relationships/tags" Target="../tags/tag93.xml"/><Relationship Id="rId1" Type="http://schemas.openxmlformats.org/officeDocument/2006/relationships/tags" Target="../tags/tag92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3.xml"/><Relationship Id="rId4" Type="http://schemas.openxmlformats.org/officeDocument/2006/relationships/themeOverride" Target="../theme/themeOverride2.xml"/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tags" Target="../tags/tag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tags" Target="../tags/tag28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tags" Target="../tags/tag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5215890" y="2107565"/>
            <a:ext cx="6908800" cy="904875"/>
          </a:xfrm>
        </p:spPr>
        <p:txBody>
          <a:bodyPr>
            <a:normAutofit/>
          </a:bodyPr>
          <a:p>
            <a:r>
              <a:rPr lang="zh-CN" altLang="zh-CN"/>
              <a:t>基于模式匹配的意图识别</a:t>
            </a:r>
            <a:endParaRPr lang="zh-CN" altLang="zh-CN"/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6062345" y="3198495"/>
            <a:ext cx="5472430" cy="2604770"/>
          </a:xfrm>
        </p:spPr>
        <p:txBody>
          <a:bodyPr>
            <a:normAutofit/>
          </a:bodyPr>
          <a:p>
            <a:r>
              <a:rPr lang="en-US" altLang="zh-CN"/>
              <a:t>07111405 1120141901 </a:t>
            </a:r>
            <a:r>
              <a:rPr lang="zh-CN" altLang="en-US"/>
              <a:t>张宇森</a:t>
            </a:r>
            <a:endParaRPr lang="zh-CN" altLang="zh-CN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10056440" y="2276872"/>
            <a:ext cx="1944216" cy="186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normAutofit/>
          </a:bodyPr>
          <a:lstStyle>
            <a:defPPr>
              <a:defRPr lang="zh-CN"/>
            </a:defPPr>
            <a:lvl1pPr algn="ctr">
              <a:defRPr sz="115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8" name="文本框 7"/>
          <p:cNvSpPr txBox="1"/>
          <p:nvPr>
            <p:custDataLst>
              <p:tags r:id="rId2"/>
            </p:custDataLst>
          </p:nvPr>
        </p:nvSpPr>
        <p:spPr>
          <a:xfrm>
            <a:off x="6023992" y="2671870"/>
            <a:ext cx="3924436" cy="757130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 fontScale="70000"/>
          </a:bodyPr>
          <a:lstStyle>
            <a:lvl1pPr algn="r" defTabSz="914400">
              <a:lnSpc>
                <a:spcPct val="120000"/>
              </a:lnSpc>
              <a:spcBef>
                <a:spcPct val="0"/>
              </a:spcBef>
              <a:buNone/>
              <a:defRPr sz="36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/>
              <a:t>PatternSystem</a:t>
            </a:r>
            <a:r>
              <a:rPr lang="zh-CN" altLang="en-US"/>
              <a:t>系统介绍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>
            <p:custDataLst>
              <p:tags r:id="rId1"/>
            </p:custDataLst>
          </p:nvPr>
        </p:nvGrpSpPr>
        <p:grpSpPr>
          <a:xfrm>
            <a:off x="4565370" y="3038982"/>
            <a:ext cx="4803096" cy="1130987"/>
            <a:chOff x="2062443" y="4001912"/>
            <a:chExt cx="3952436" cy="930681"/>
          </a:xfrm>
        </p:grpSpPr>
        <p:sp>
          <p:nvSpPr>
            <p:cNvPr id="3" name="直角三角形 2"/>
            <p:cNvSpPr/>
            <p:nvPr>
              <p:custDataLst>
                <p:tags r:id="rId2"/>
              </p:custDataLst>
            </p:nvPr>
          </p:nvSpPr>
          <p:spPr>
            <a:xfrm flipV="1">
              <a:off x="2062443" y="4001912"/>
              <a:ext cx="806689" cy="806689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>
              <a:normAutofit fontScale="87500" lnSpcReduction="10000"/>
            </a:bodyPr>
            <a:lstStyle/>
            <a:p>
              <a:pPr algn="ctr"/>
              <a:endParaRPr lang="zh-CN" altLang="en-US">
                <a:sym typeface="Arial" panose="020B0604020202020204" pitchFamily="34" charset="0"/>
              </a:endParaRPr>
            </a:p>
          </p:txBody>
        </p:sp>
        <p:sp>
          <p:nvSpPr>
            <p:cNvPr id="10" name="标题 1"/>
            <p:cNvSpPr txBox="1"/>
            <p:nvPr>
              <p:custDataLst>
                <p:tags r:id="rId3"/>
              </p:custDataLst>
            </p:nvPr>
          </p:nvSpPr>
          <p:spPr>
            <a:xfrm>
              <a:off x="2062443" y="4001912"/>
              <a:ext cx="557645" cy="332994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 lnSpcReduction="10000"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1200"/>
              </a:lvl1pPr>
            </a:lstStyle>
            <a:p>
              <a:pPr algn="ctr">
                <a:lnSpc>
                  <a:spcPct val="110000"/>
                </a:lnSpc>
              </a:pPr>
              <a:r>
                <a:rPr lang="en-US" altLang="zh-CN" sz="2000" i="1" dirty="0">
                  <a:solidFill>
                    <a:schemeClr val="bg1"/>
                  </a:solidFill>
                  <a:sym typeface="Arial" panose="020B0604020202020204" pitchFamily="34" charset="0"/>
                </a:rPr>
                <a:t>02</a:t>
              </a:r>
              <a:endParaRPr lang="en-US" altLang="zh-CN" sz="2000" i="1" dirty="0">
                <a:solidFill>
                  <a:schemeClr val="bg1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20" name="标题 1"/>
            <p:cNvSpPr txBox="1"/>
            <p:nvPr>
              <p:custDataLst>
                <p:tags r:id="rId4"/>
              </p:custDataLst>
            </p:nvPr>
          </p:nvSpPr>
          <p:spPr>
            <a:xfrm>
              <a:off x="2691414" y="4230862"/>
              <a:ext cx="2941516" cy="701731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1200"/>
              </a:lvl1pPr>
            </a:lstStyle>
            <a:p>
              <a:pPr algn="ctr">
                <a:lnSpc>
                  <a:spcPct val="110000"/>
                </a:lnSpc>
              </a:pPr>
              <a:r>
                <a:rPr lang="zh-CN" altLang="en-US" sz="1800">
                  <a:sym typeface="Arial" panose="020B0604020202020204" pitchFamily="34" charset="0"/>
                </a:rPr>
                <a:t>基于</a:t>
              </a:r>
              <a:r>
                <a:rPr lang="en-US" altLang="zh-CN" sz="1800">
                  <a:sym typeface="Arial" panose="020B0604020202020204" pitchFamily="34" charset="0"/>
                </a:rPr>
                <a:t>C#ASP.NET MVC4</a:t>
              </a:r>
              <a:r>
                <a:rPr lang="zh-CN" altLang="en-US" sz="1800">
                  <a:sym typeface="Arial" panose="020B0604020202020204" pitchFamily="34" charset="0"/>
                </a:rPr>
                <a:t>架构编程</a:t>
              </a:r>
              <a:endParaRPr lang="zh-CN" altLang="en-US" sz="1800">
                <a:sym typeface="Arial" panose="020B0604020202020204" pitchFamily="34" charset="0"/>
              </a:endParaRPr>
            </a:p>
          </p:txBody>
        </p:sp>
        <p:sp>
          <p:nvSpPr>
            <p:cNvPr id="28" name="等腰三角形 27"/>
            <p:cNvSpPr/>
            <p:nvPr>
              <p:custDataLst>
                <p:tags r:id="rId5"/>
              </p:custDataLst>
            </p:nvPr>
          </p:nvSpPr>
          <p:spPr>
            <a:xfrm rot="6977181">
              <a:off x="5833503" y="4662467"/>
              <a:ext cx="194812" cy="167941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>
              <a:normAutofit fontScale="25000" lnSpcReduction="20000"/>
            </a:bodyPr>
            <a:lstStyle/>
            <a:p>
              <a:pPr algn="ctr"/>
              <a:endParaRPr lang="zh-CN" altLang="en-US">
                <a:sym typeface="Arial" panose="020B0604020202020204" pitchFamily="34" charset="0"/>
              </a:endParaRPr>
            </a:p>
          </p:txBody>
        </p:sp>
      </p:grpSp>
      <p:grpSp>
        <p:nvGrpSpPr>
          <p:cNvPr id="8" name="组合 7"/>
          <p:cNvGrpSpPr/>
          <p:nvPr>
            <p:custDataLst>
              <p:tags r:id="rId6"/>
            </p:custDataLst>
          </p:nvPr>
        </p:nvGrpSpPr>
        <p:grpSpPr>
          <a:xfrm>
            <a:off x="3561813" y="4019287"/>
            <a:ext cx="4795379" cy="1156281"/>
            <a:chOff x="1236622" y="4808601"/>
            <a:chExt cx="3946087" cy="951496"/>
          </a:xfrm>
        </p:grpSpPr>
        <p:sp>
          <p:nvSpPr>
            <p:cNvPr id="2" name="直角三角形 1"/>
            <p:cNvSpPr/>
            <p:nvPr>
              <p:custDataLst>
                <p:tags r:id="rId7"/>
              </p:custDataLst>
            </p:nvPr>
          </p:nvSpPr>
          <p:spPr>
            <a:xfrm flipV="1">
              <a:off x="1255754" y="4808601"/>
              <a:ext cx="806689" cy="806689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>
              <a:normAutofit fontScale="87500" lnSpcReduction="10000"/>
            </a:bodyPr>
            <a:lstStyle/>
            <a:p>
              <a:pPr algn="ctr"/>
              <a:endParaRPr lang="zh-CN" altLang="en-US">
                <a:sym typeface="Arial" panose="020B0604020202020204" pitchFamily="34" charset="0"/>
              </a:endParaRPr>
            </a:p>
          </p:txBody>
        </p:sp>
        <p:sp>
          <p:nvSpPr>
            <p:cNvPr id="9" name="标题 1"/>
            <p:cNvSpPr txBox="1"/>
            <p:nvPr>
              <p:custDataLst>
                <p:tags r:id="rId8"/>
              </p:custDataLst>
            </p:nvPr>
          </p:nvSpPr>
          <p:spPr>
            <a:xfrm>
              <a:off x="1236622" y="4827733"/>
              <a:ext cx="557645" cy="332995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 lnSpcReduction="10000"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1200"/>
              </a:lvl1pPr>
            </a:lstStyle>
            <a:p>
              <a:pPr algn="ctr">
                <a:lnSpc>
                  <a:spcPct val="110000"/>
                </a:lnSpc>
              </a:pPr>
              <a:r>
                <a:rPr lang="en-US" altLang="zh-CN" sz="2000" i="1" dirty="0">
                  <a:solidFill>
                    <a:schemeClr val="bg1"/>
                  </a:solidFill>
                  <a:sym typeface="Arial" panose="020B0604020202020204" pitchFamily="34" charset="0"/>
                </a:rPr>
                <a:t>01</a:t>
              </a:r>
              <a:endParaRPr lang="en-US" altLang="zh-CN" sz="2000" i="1" dirty="0">
                <a:solidFill>
                  <a:schemeClr val="bg1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21" name="标题 1"/>
            <p:cNvSpPr txBox="1"/>
            <p:nvPr>
              <p:custDataLst>
                <p:tags r:id="rId9"/>
              </p:custDataLst>
            </p:nvPr>
          </p:nvSpPr>
          <p:spPr>
            <a:xfrm>
              <a:off x="1931839" y="5058366"/>
              <a:ext cx="2780299" cy="701731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1200"/>
              </a:lvl1pPr>
            </a:lstStyle>
            <a:p>
              <a:pPr algn="ctr">
                <a:lnSpc>
                  <a:spcPct val="110000"/>
                </a:lnSpc>
              </a:pPr>
              <a:r>
                <a:rPr lang="zh-CN" altLang="en-US" sz="1800">
                  <a:sym typeface="Arial" panose="020B0604020202020204" pitchFamily="34" charset="0"/>
                </a:rPr>
                <a:t>基于</a:t>
              </a:r>
              <a:r>
                <a:rPr lang="en-US" altLang="zh-CN" sz="1800">
                  <a:sym typeface="Arial" panose="020B0604020202020204" pitchFamily="34" charset="0"/>
                </a:rPr>
                <a:t>SQL Server</a:t>
              </a:r>
              <a:r>
                <a:rPr lang="zh-CN" altLang="en-US" sz="1800">
                  <a:sym typeface="Arial" panose="020B0604020202020204" pitchFamily="34" charset="0"/>
                </a:rPr>
                <a:t>的数据库开发</a:t>
              </a:r>
              <a:endParaRPr lang="zh-CN" altLang="en-US" sz="1800">
                <a:sym typeface="Arial" panose="020B0604020202020204" pitchFamily="34" charset="0"/>
              </a:endParaRPr>
            </a:p>
          </p:txBody>
        </p:sp>
        <p:sp>
          <p:nvSpPr>
            <p:cNvPr id="29" name="等腰三角形 28"/>
            <p:cNvSpPr/>
            <p:nvPr>
              <p:custDataLst>
                <p:tags r:id="rId10"/>
              </p:custDataLst>
            </p:nvPr>
          </p:nvSpPr>
          <p:spPr>
            <a:xfrm rot="6977181">
              <a:off x="5001333" y="5531319"/>
              <a:ext cx="194812" cy="167941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>
              <a:normAutofit fontScale="25000" lnSpcReduction="20000"/>
            </a:bodyPr>
            <a:lstStyle/>
            <a:p>
              <a:pPr algn="ctr"/>
              <a:endParaRPr lang="zh-CN" altLang="en-US">
                <a:sym typeface="Arial" panose="020B0604020202020204" pitchFamily="34" charset="0"/>
              </a:endParaRPr>
            </a:p>
          </p:txBody>
        </p:sp>
      </p:grpSp>
      <p:sp>
        <p:nvSpPr>
          <p:cNvPr id="18" name="文本框 17"/>
          <p:cNvSpPr txBox="1"/>
          <p:nvPr>
            <p:custDataLst>
              <p:tags r:id="rId11"/>
            </p:custDataLst>
          </p:nvPr>
        </p:nvSpPr>
        <p:spPr>
          <a:xfrm>
            <a:off x="684389" y="196049"/>
            <a:ext cx="861774" cy="3982822"/>
          </a:xfrm>
          <a:prstGeom prst="rect">
            <a:avLst/>
          </a:prstGeom>
          <a:noFill/>
        </p:spPr>
        <p:txBody>
          <a:bodyPr vert="eaVert" wrap="square" rtlCol="0" anchor="ctr" anchorCtr="0">
            <a:normAutofit fontScale="90000"/>
          </a:bodyPr>
          <a:lstStyle/>
          <a:p>
            <a:pPr algn="ctr"/>
            <a:r>
              <a:rPr lang="zh-CN" altLang="da-DK" sz="4400">
                <a:solidFill>
                  <a:schemeClr val="accent1"/>
                </a:solidFill>
                <a:latin typeface="+mj-lt"/>
                <a:ea typeface="+mj-ea"/>
                <a:cs typeface="+mj-cs"/>
                <a:sym typeface="Arial" panose="020B0604020202020204" pitchFamily="34" charset="0"/>
              </a:rPr>
              <a:t>系统的组织架构</a:t>
            </a:r>
            <a:endParaRPr lang="zh-CN" altLang="da-DK" sz="4400">
              <a:solidFill>
                <a:schemeClr val="accent1"/>
              </a:solidFill>
              <a:latin typeface="+mj-lt"/>
              <a:ea typeface="+mj-ea"/>
              <a:cs typeface="+mj-cs"/>
              <a:sym typeface="Arial" panose="020B0604020202020204" pitchFamily="34" charset="0"/>
            </a:endParaRPr>
          </a:p>
        </p:txBody>
      </p:sp>
      <p:grpSp>
        <p:nvGrpSpPr>
          <p:cNvPr id="12" name="组合 11"/>
          <p:cNvGrpSpPr/>
          <p:nvPr>
            <p:custDataLst>
              <p:tags r:id="rId12"/>
            </p:custDataLst>
          </p:nvPr>
        </p:nvGrpSpPr>
        <p:grpSpPr>
          <a:xfrm>
            <a:off x="5545676" y="2035422"/>
            <a:ext cx="4701063" cy="1129030"/>
            <a:chOff x="5545676" y="2035422"/>
            <a:chExt cx="4701063" cy="1129030"/>
          </a:xfrm>
        </p:grpSpPr>
        <p:grpSp>
          <p:nvGrpSpPr>
            <p:cNvPr id="7" name="组合 6"/>
            <p:cNvGrpSpPr/>
            <p:nvPr>
              <p:custDataLst>
                <p:tags r:id="rId13"/>
              </p:custDataLst>
            </p:nvPr>
          </p:nvGrpSpPr>
          <p:grpSpPr>
            <a:xfrm>
              <a:off x="5545676" y="2058672"/>
              <a:ext cx="4701063" cy="997847"/>
              <a:chOff x="5545676" y="2058672"/>
              <a:chExt cx="4701063" cy="997847"/>
            </a:xfrm>
          </p:grpSpPr>
          <p:sp>
            <p:nvSpPr>
              <p:cNvPr id="4" name="直角三角形 3"/>
              <p:cNvSpPr/>
              <p:nvPr>
                <p:custDataLst>
                  <p:tags r:id="rId14"/>
                </p:custDataLst>
              </p:nvPr>
            </p:nvSpPr>
            <p:spPr>
              <a:xfrm flipV="1">
                <a:off x="5545676" y="2058672"/>
                <a:ext cx="980308" cy="980308"/>
              </a:xfrm>
              <a:prstGeom prst="rtTriangl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 anchorCtr="0">
                <a:normAutofit fontScale="87500" lnSpcReduction="10000"/>
              </a:bodyPr>
              <a:lstStyle/>
              <a:p>
                <a:pPr algn="ctr"/>
                <a:endParaRPr lang="zh-CN" altLang="en-US">
                  <a:sym typeface="Arial" panose="020B0604020202020204" pitchFamily="34" charset="0"/>
                </a:endParaRPr>
              </a:p>
            </p:txBody>
          </p:sp>
          <p:sp>
            <p:nvSpPr>
              <p:cNvPr id="27" name="等腰三角形 26"/>
              <p:cNvSpPr/>
              <p:nvPr>
                <p:custDataLst>
                  <p:tags r:id="rId15"/>
                </p:custDataLst>
              </p:nvPr>
            </p:nvSpPr>
            <p:spPr>
              <a:xfrm rot="6977181">
                <a:off x="10026326" y="2836106"/>
                <a:ext cx="236740" cy="204086"/>
              </a:xfrm>
              <a:prstGeom prst="triangl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 anchorCtr="0">
                <a:normAutofit fontScale="25000" lnSpcReduction="20000"/>
              </a:bodyPr>
              <a:lstStyle/>
              <a:p>
                <a:pPr algn="ctr"/>
                <a:endParaRPr lang="zh-CN" altLang="en-US"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5" name="文本框 4"/>
            <p:cNvSpPr txBox="1"/>
            <p:nvPr>
              <p:custDataLst>
                <p:tags r:id="rId16"/>
              </p:custDataLst>
            </p:nvPr>
          </p:nvSpPr>
          <p:spPr>
            <a:xfrm>
              <a:off x="6060026" y="2311647"/>
              <a:ext cx="4058920" cy="852805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/>
            </a:bodyPr>
            <a:lstStyle>
              <a:defPPr>
                <a:defRPr lang="zh-CN"/>
              </a:defPPr>
              <a:lvl1pPr algn="ctr">
                <a:lnSpc>
                  <a:spcPct val="110000"/>
                </a:lnSpc>
              </a:lvl1pPr>
            </a:lstStyle>
            <a:p>
              <a:r>
                <a:rPr lang="zh-CN" altLang="en-US" sz="1800"/>
                <a:t>基于</a:t>
              </a:r>
              <a:r>
                <a:rPr lang="en-US" altLang="zh-CN" sz="1800"/>
                <a:t>HTML+CSS+Jquery</a:t>
              </a:r>
              <a:r>
                <a:rPr lang="zh-CN" altLang="en-US" sz="1800"/>
                <a:t>的前端开发</a:t>
              </a:r>
              <a:endParaRPr lang="zh-CN" altLang="en-US" sz="1800"/>
            </a:p>
          </p:txBody>
        </p:sp>
        <p:sp>
          <p:nvSpPr>
            <p:cNvPr id="6" name="文本框 5"/>
            <p:cNvSpPr txBox="1"/>
            <p:nvPr>
              <p:custDataLst>
                <p:tags r:id="rId17"/>
              </p:custDataLst>
            </p:nvPr>
          </p:nvSpPr>
          <p:spPr>
            <a:xfrm>
              <a:off x="5568926" y="2035422"/>
              <a:ext cx="677664" cy="404663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 lnSpcReduction="10000"/>
            </a:bodyPr>
            <a:lstStyle>
              <a:defPPr>
                <a:defRPr lang="zh-CN"/>
              </a:defPPr>
              <a:lvl1pPr algn="ctr">
                <a:lnSpc>
                  <a:spcPct val="110000"/>
                </a:lnSpc>
                <a:defRPr sz="2000" i="1">
                  <a:solidFill>
                    <a:schemeClr val="bg1"/>
                  </a:solidFill>
                </a:defRPr>
              </a:lvl1pPr>
            </a:lstStyle>
            <a:p>
              <a:r>
                <a:rPr lang="en-US" altLang="zh-CN" dirty="0"/>
                <a:t>03</a:t>
              </a:r>
              <a:endParaRPr lang="zh-CN" altLang="en-US" dirty="0"/>
            </a:p>
          </p:txBody>
        </p:sp>
      </p:grpSp>
    </p:spTree>
    <p:custDataLst>
      <p:tags r:id="rId18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zh-CN">
                <a:sym typeface="+mn-ea"/>
              </a:rPr>
              <a:t>3.PatternSystem</a:t>
            </a:r>
            <a:r>
              <a:rPr lang="zh-CN" altLang="en-US">
                <a:sym typeface="+mn-ea"/>
              </a:rPr>
              <a:t>系统介绍</a:t>
            </a:r>
            <a:endParaRPr lang="en-US" altLang="zh-CN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zh-CN" altLang="en-US" sz="2000" dirty="0"/>
              <a:t>该系统采用了第二节讲述的模式语法，按照概述（</a:t>
            </a:r>
            <a:r>
              <a:rPr lang="en-US" altLang="zh-CN" sz="2000" dirty="0"/>
              <a:t>overview</a:t>
            </a:r>
            <a:r>
              <a:rPr lang="zh-CN" altLang="en-US" sz="2000" dirty="0"/>
              <a:t>）、意图、实体、词典、句子、测试六个模块进行模块化编程，六个模块相互配合共同完成了机器人搭建的平台。</a:t>
            </a:r>
            <a:endParaRPr lang="zh-CN" altLang="en-US" sz="2000" dirty="0"/>
          </a:p>
          <a:p>
            <a:pPr marL="0" indent="0" algn="just">
              <a:lnSpc>
                <a:spcPct val="120000"/>
              </a:lnSpc>
              <a:buNone/>
            </a:pPr>
            <a:endParaRPr lang="zh-CN" altLang="en-US" sz="2000" dirty="0"/>
          </a:p>
          <a:p>
            <a:pPr marL="0" indent="0" algn="just">
              <a:lnSpc>
                <a:spcPct val="120000"/>
              </a:lnSpc>
              <a:buNone/>
            </a:pPr>
            <a:r>
              <a:rPr lang="zh-CN" altLang="en-US" sz="2000" dirty="0"/>
              <a:t>按照</a:t>
            </a:r>
            <a:r>
              <a:rPr lang="en-US" altLang="zh-CN" sz="2000" dirty="0"/>
              <a:t>VS</a:t>
            </a:r>
            <a:r>
              <a:rPr lang="zh-CN" altLang="en-US" sz="2000" dirty="0"/>
              <a:t>自带的代码统计工具，除去自动生成代码、空行和</a:t>
            </a:r>
            <a:r>
              <a:rPr lang="en-US" altLang="zh-CN" sz="2000" dirty="0"/>
              <a:t>#</a:t>
            </a:r>
            <a:r>
              <a:rPr lang="zh-CN" altLang="en-US" sz="2000" dirty="0"/>
              <a:t>引用，总共代码量为</a:t>
            </a:r>
            <a:r>
              <a:rPr lang="en-US" altLang="zh-CN" sz="2000" dirty="0"/>
              <a:t>27222</a:t>
            </a:r>
            <a:r>
              <a:rPr lang="zh-CN" altLang="en-US" sz="2000" dirty="0"/>
              <a:t>行（</a:t>
            </a:r>
            <a:r>
              <a:rPr lang="en-US" altLang="zh-CN" sz="2000" dirty="0"/>
              <a:t>144</a:t>
            </a:r>
            <a:r>
              <a:rPr lang="zh-CN" altLang="en-US" sz="2000" dirty="0"/>
              <a:t>个手写文件），除去合作者的帮助与一些基础架构的搭建，手写完成代码量至少</a:t>
            </a:r>
            <a:r>
              <a:rPr lang="en-US" altLang="zh-CN" sz="2000" dirty="0"/>
              <a:t>20000</a:t>
            </a:r>
            <a:r>
              <a:rPr lang="zh-CN" altLang="en-US" sz="2000" dirty="0"/>
              <a:t>行。</a:t>
            </a:r>
            <a:endParaRPr lang="zh-CN" altLang="en-US" sz="2000" dirty="0"/>
          </a:p>
          <a:p>
            <a:pPr marL="0" indent="0" algn="just">
              <a:lnSpc>
                <a:spcPct val="120000"/>
              </a:lnSpc>
              <a:buNone/>
            </a:pPr>
            <a:endParaRPr lang="zh-CN" altLang="en-US" sz="2000" dirty="0"/>
          </a:p>
          <a:p>
            <a:pPr marL="0" indent="0" algn="just">
              <a:lnSpc>
                <a:spcPct val="120000"/>
              </a:lnSpc>
              <a:buNone/>
            </a:pPr>
            <a:endParaRPr lang="zh-CN" altLang="en-US" sz="2000" dirty="0"/>
          </a:p>
          <a:p>
            <a:pPr marL="0" indent="0" algn="just">
              <a:lnSpc>
                <a:spcPct val="120000"/>
              </a:lnSpc>
              <a:buNone/>
            </a:pPr>
            <a:endParaRPr lang="zh-CN" alt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1270" y="4046220"/>
            <a:ext cx="7904480" cy="71945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3.PatternSystem</a:t>
            </a:r>
            <a:r>
              <a:rPr lang="zh-CN" altLang="en-US">
                <a:sym typeface="+mn-ea"/>
              </a:rPr>
              <a:t>系统介绍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zh-CN" dirty="0">
                <a:sym typeface="+mn-ea"/>
              </a:rPr>
              <a:t>系统的制作与时间占比：</a:t>
            </a:r>
            <a:endParaRPr lang="zh-CN" altLang="zh-CN" dirty="0">
              <a:sym typeface="+mn-ea"/>
            </a:endParaRPr>
          </a:p>
          <a:p>
            <a:r>
              <a:rPr lang="zh-CN" altLang="zh-CN" dirty="0">
                <a:sym typeface="+mn-ea"/>
              </a:rPr>
              <a:t>编写代码，完成系统 </a:t>
            </a:r>
            <a:r>
              <a:rPr lang="en-US" altLang="zh-CN" dirty="0">
                <a:sym typeface="+mn-ea"/>
              </a:rPr>
              <a:t>50%</a:t>
            </a:r>
            <a:endParaRPr lang="en-US" altLang="zh-CN" dirty="0">
              <a:sym typeface="+mn-ea"/>
            </a:endParaRPr>
          </a:p>
          <a:p>
            <a:r>
              <a:rPr lang="zh-CN" altLang="en-US" dirty="0">
                <a:sym typeface="+mn-ea"/>
              </a:rPr>
              <a:t>添加新功能，调试漏洞 </a:t>
            </a:r>
            <a:r>
              <a:rPr lang="en-US" altLang="zh-CN" dirty="0">
                <a:sym typeface="+mn-ea"/>
              </a:rPr>
              <a:t>30%</a:t>
            </a:r>
            <a:endParaRPr lang="en-US" altLang="zh-CN" dirty="0">
              <a:sym typeface="+mn-ea"/>
            </a:endParaRPr>
          </a:p>
          <a:p>
            <a:r>
              <a:rPr lang="zh-CN" altLang="en-US" dirty="0">
                <a:sym typeface="+mn-ea"/>
              </a:rPr>
              <a:t>代码重构与整合 </a:t>
            </a:r>
            <a:r>
              <a:rPr lang="en-US" altLang="zh-CN" dirty="0">
                <a:sym typeface="+mn-ea"/>
              </a:rPr>
              <a:t>20%</a:t>
            </a:r>
            <a:endParaRPr lang="en-US" altLang="zh-CN" dirty="0">
              <a:sym typeface="+mn-ea"/>
            </a:endParaRPr>
          </a:p>
          <a:p>
            <a:r>
              <a:rPr lang="zh-CN" altLang="en-US" dirty="0">
                <a:sym typeface="+mn-ea"/>
              </a:rPr>
              <a:t>最终通过</a:t>
            </a:r>
            <a:r>
              <a:rPr lang="en-US" altLang="zh-CN" dirty="0">
                <a:sym typeface="+mn-ea"/>
              </a:rPr>
              <a:t>Azure</a:t>
            </a:r>
            <a:r>
              <a:rPr lang="zh-CN" altLang="en-US" dirty="0">
                <a:sym typeface="+mn-ea"/>
              </a:rPr>
              <a:t>服务器，将网站发布到互联网，供员工使用。</a:t>
            </a:r>
            <a:endParaRPr lang="en-US" altLang="zh-CN" dirty="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zh-CN">
                <a:sym typeface="+mn-ea"/>
              </a:rPr>
              <a:t>3.PatternSystem</a:t>
            </a:r>
            <a:r>
              <a:rPr lang="zh-CN" altLang="en-US">
                <a:sym typeface="+mn-ea"/>
              </a:rPr>
              <a:t>系统介绍</a:t>
            </a:r>
            <a:endParaRPr lang="en-US" altLang="zh-CN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zh-CN" altLang="en-US" sz="2000" dirty="0"/>
              <a:t>下面对六个主要模块进行概要说明：</a:t>
            </a:r>
            <a:endParaRPr lang="zh-CN" altLang="en-US" sz="2000" dirty="0"/>
          </a:p>
          <a:p>
            <a:pPr marL="0" indent="0" algn="just">
              <a:lnSpc>
                <a:spcPct val="120000"/>
              </a:lnSpc>
              <a:buNone/>
            </a:pPr>
            <a:endParaRPr lang="zh-CN" altLang="en-US" sz="2000" dirty="0"/>
          </a:p>
          <a:p>
            <a:pPr marL="0" indent="0" algn="just">
              <a:lnSpc>
                <a:spcPct val="120000"/>
              </a:lnSpc>
              <a:buNone/>
            </a:pPr>
            <a:r>
              <a:rPr lang="zh-CN" altLang="en-US" sz="2000" dirty="0"/>
              <a:t>概述模块主要存放应用的统计数据，包括含有多少个意图、多少个模式等等信息，同时提供了测试结果的查看与版本控制。</a:t>
            </a:r>
            <a:endParaRPr lang="zh-CN" altLang="en-US" sz="2000" dirty="0"/>
          </a:p>
        </p:txBody>
      </p:sp>
    </p:spTree>
    <p:custDataLst>
      <p:tags r:id="rId3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overviewAl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19780" y="40640"/>
            <a:ext cx="5300345" cy="677672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782320"/>
            <a:ext cx="10515600" cy="206819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010" y="3500120"/>
            <a:ext cx="11523980" cy="234315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869315"/>
            <a:ext cx="10515600" cy="213804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60" y="3850640"/>
            <a:ext cx="11181080" cy="227647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685415" y="1122680"/>
            <a:ext cx="6821170" cy="435165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932305"/>
            <a:ext cx="10515600" cy="367411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ṡľïḑè"/>
          <p:cNvSpPr txBox="1"/>
          <p:nvPr/>
        </p:nvSpPr>
        <p:spPr bwMode="auto">
          <a:xfrm>
            <a:off x="3530469" y="1780800"/>
            <a:ext cx="8009703" cy="4003616"/>
          </a:xfrm>
          <a:prstGeom prst="rect">
            <a:avLst/>
          </a:prstGeom>
          <a:noFill/>
        </p:spPr>
        <p:txBody>
          <a:bodyPr wrap="square" tIns="0" anchor="t">
            <a:noAutofit/>
          </a:bodyPr>
          <a:lstStyle>
            <a:defPPr>
              <a:defRPr lang="zh-CN"/>
            </a:defPPr>
            <a:lvl1pPr>
              <a:defRPr sz="1600" b="1"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  <a:lvl2pPr marL="742950" indent="-285750"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charset="-122"/>
              </a:defRPr>
            </a:lvl2pPr>
            <a:lvl3pPr marL="1143000" indent="-228600"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charset="-122"/>
              </a:defRPr>
            </a:lvl3pPr>
            <a:lvl4pPr marL="1600200" indent="-228600"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charset="-122"/>
              </a:defRPr>
            </a:lvl4pPr>
            <a:lvl5pPr marL="2057400" indent="-228600"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charset="-122"/>
              </a:defRPr>
            </a:lvl9pPr>
          </a:lstStyle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>
                <a:sym typeface="+mn-ea"/>
              </a:rPr>
              <a:t>问题的引入</a:t>
            </a:r>
            <a:endParaRPr lang="zh-CN" altLang="en-US" sz="2000" b="0" dirty="0">
              <a:latin typeface="+mn-ea"/>
              <a:ea typeface="+mn-ea"/>
              <a:sym typeface="+mn-lt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000">
                <a:sym typeface="+mn-ea"/>
              </a:rPr>
              <a:t>PatternSystem</a:t>
            </a:r>
            <a:r>
              <a:rPr lang="zh-CN" altLang="en-US" sz="2000">
                <a:sym typeface="+mn-ea"/>
              </a:rPr>
              <a:t>语法介绍</a:t>
            </a:r>
            <a:endParaRPr lang="zh-CN" altLang="en-US" sz="2000" b="0" dirty="0">
              <a:latin typeface="+mn-ea"/>
              <a:ea typeface="+mn-ea"/>
              <a:sym typeface="+mn-lt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000">
                <a:sym typeface="+mn-ea"/>
              </a:rPr>
              <a:t>PatternSystem</a:t>
            </a:r>
            <a:r>
              <a:rPr lang="zh-CN" altLang="en-US" sz="2000">
                <a:sym typeface="+mn-ea"/>
              </a:rPr>
              <a:t>系统介绍</a:t>
            </a:r>
            <a:endParaRPr lang="zh-CN" altLang="en-US" sz="200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>
                <a:sym typeface="+mn-ea"/>
              </a:rPr>
              <a:t>系统测试、反馈与展望</a:t>
            </a:r>
            <a:endParaRPr lang="zh-CN" altLang="en-US" sz="2000" b="0" dirty="0">
              <a:latin typeface="+mn-ea"/>
              <a:ea typeface="+mn-ea"/>
              <a:sym typeface="+mn-ea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3380411" y="1780800"/>
            <a:ext cx="0" cy="4003616"/>
          </a:xfrm>
          <a:prstGeom prst="line">
            <a:avLst/>
          </a:prstGeom>
          <a:solidFill>
            <a:srgbClr val="FFCC00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išľïḋé"/>
          <p:cNvSpPr txBox="1"/>
          <p:nvPr/>
        </p:nvSpPr>
        <p:spPr>
          <a:xfrm>
            <a:off x="757282" y="1700808"/>
            <a:ext cx="2623091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tr-TR" sz="2800" b="1" dirty="0">
                <a:solidFill>
                  <a:schemeClr val="accent1"/>
                </a:solidFill>
                <a:cs typeface="+mn-ea"/>
                <a:sym typeface="+mn-lt"/>
              </a:rPr>
              <a:t>CONTENTS</a:t>
            </a:r>
            <a:endParaRPr lang="tr-TR" sz="2800" b="1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29" name="poetry_91022"/>
          <p:cNvSpPr>
            <a:spLocks noChangeAspect="1"/>
          </p:cNvSpPr>
          <p:nvPr/>
        </p:nvSpPr>
        <p:spPr bwMode="auto">
          <a:xfrm>
            <a:off x="2379533" y="4633972"/>
            <a:ext cx="870506" cy="915667"/>
          </a:xfrm>
          <a:custGeom>
            <a:avLst/>
            <a:gdLst>
              <a:gd name="T0" fmla="*/ 3353 w 5127"/>
              <a:gd name="T1" fmla="*/ 1728 h 5401"/>
              <a:gd name="T2" fmla="*/ 2183 w 5127"/>
              <a:gd name="T3" fmla="*/ 1608 h 5401"/>
              <a:gd name="T4" fmla="*/ 3353 w 5127"/>
              <a:gd name="T5" fmla="*/ 1488 h 5401"/>
              <a:gd name="T6" fmla="*/ 3103 w 5127"/>
              <a:gd name="T7" fmla="*/ 2231 h 5401"/>
              <a:gd name="T8" fmla="*/ 3103 w 5127"/>
              <a:gd name="T9" fmla="*/ 1991 h 5401"/>
              <a:gd name="T10" fmla="*/ 2432 w 5127"/>
              <a:gd name="T11" fmla="*/ 2111 h 5401"/>
              <a:gd name="T12" fmla="*/ 3103 w 5127"/>
              <a:gd name="T13" fmla="*/ 2231 h 5401"/>
              <a:gd name="T14" fmla="*/ 3353 w 5127"/>
              <a:gd name="T15" fmla="*/ 2648 h 5401"/>
              <a:gd name="T16" fmla="*/ 2183 w 5127"/>
              <a:gd name="T17" fmla="*/ 2768 h 5401"/>
              <a:gd name="T18" fmla="*/ 3353 w 5127"/>
              <a:gd name="T19" fmla="*/ 2888 h 5401"/>
              <a:gd name="T20" fmla="*/ 2552 w 5127"/>
              <a:gd name="T21" fmla="*/ 3151 h 5401"/>
              <a:gd name="T22" fmla="*/ 2552 w 5127"/>
              <a:gd name="T23" fmla="*/ 3391 h 5401"/>
              <a:gd name="T24" fmla="*/ 3223 w 5127"/>
              <a:gd name="T25" fmla="*/ 3271 h 5401"/>
              <a:gd name="T26" fmla="*/ 2552 w 5127"/>
              <a:gd name="T27" fmla="*/ 3151 h 5401"/>
              <a:gd name="T28" fmla="*/ 4448 w 5127"/>
              <a:gd name="T29" fmla="*/ 1442 h 5401"/>
              <a:gd name="T30" fmla="*/ 4688 w 5127"/>
              <a:gd name="T31" fmla="*/ 1442 h 5401"/>
              <a:gd name="T32" fmla="*/ 3988 w 5127"/>
              <a:gd name="T33" fmla="*/ 0 h 5401"/>
              <a:gd name="T34" fmla="*/ 0 w 5127"/>
              <a:gd name="T35" fmla="*/ 604 h 5401"/>
              <a:gd name="T36" fmla="*/ 120 w 5127"/>
              <a:gd name="T37" fmla="*/ 1792 h 5401"/>
              <a:gd name="T38" fmla="*/ 686 w 5127"/>
              <a:gd name="T39" fmla="*/ 1672 h 5401"/>
              <a:gd name="T40" fmla="*/ 240 w 5127"/>
              <a:gd name="T41" fmla="*/ 1552 h 5401"/>
              <a:gd name="T42" fmla="*/ 604 w 5127"/>
              <a:gd name="T43" fmla="*/ 240 h 5401"/>
              <a:gd name="T44" fmla="*/ 968 w 5127"/>
              <a:gd name="T45" fmla="*/ 4179 h 5401"/>
              <a:gd name="T46" fmla="*/ 3904 w 5127"/>
              <a:gd name="T47" fmla="*/ 4879 h 5401"/>
              <a:gd name="T48" fmla="*/ 3904 w 5127"/>
              <a:gd name="T49" fmla="*/ 4639 h 5401"/>
              <a:gd name="T50" fmla="*/ 1208 w 5127"/>
              <a:gd name="T51" fmla="*/ 4179 h 5401"/>
              <a:gd name="T52" fmla="*/ 1086 w 5127"/>
              <a:gd name="T53" fmla="*/ 240 h 5401"/>
              <a:gd name="T54" fmla="*/ 4448 w 5127"/>
              <a:gd name="T55" fmla="*/ 700 h 5401"/>
              <a:gd name="T56" fmla="*/ 4568 w 5127"/>
              <a:gd name="T57" fmla="*/ 2000 h 5401"/>
              <a:gd name="T58" fmla="*/ 4568 w 5127"/>
              <a:gd name="T59" fmla="*/ 2240 h 5401"/>
              <a:gd name="T60" fmla="*/ 4887 w 5127"/>
              <a:gd name="T61" fmla="*/ 2340 h 5401"/>
              <a:gd name="T62" fmla="*/ 5007 w 5127"/>
              <a:gd name="T63" fmla="*/ 3838 h 5401"/>
              <a:gd name="T64" fmla="*/ 5127 w 5127"/>
              <a:gd name="T65" fmla="*/ 2340 h 5401"/>
              <a:gd name="T66" fmla="*/ 4568 w 5127"/>
              <a:gd name="T67" fmla="*/ 5139 h 5401"/>
              <a:gd name="T68" fmla="*/ 4448 w 5127"/>
              <a:gd name="T69" fmla="*/ 5281 h 5401"/>
              <a:gd name="T70" fmla="*/ 4688 w 5127"/>
              <a:gd name="T71" fmla="*/ 5281 h 5401"/>
              <a:gd name="T72" fmla="*/ 4568 w 5127"/>
              <a:gd name="T73" fmla="*/ 5139 h 5401"/>
              <a:gd name="T74" fmla="*/ 4448 w 5127"/>
              <a:gd name="T75" fmla="*/ 2559 h 5401"/>
              <a:gd name="T76" fmla="*/ 4568 w 5127"/>
              <a:gd name="T77" fmla="*/ 4974 h 5401"/>
              <a:gd name="T78" fmla="*/ 4688 w 5127"/>
              <a:gd name="T79" fmla="*/ 2559 h 5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127" h="5401">
                <a:moveTo>
                  <a:pt x="3473" y="1608"/>
                </a:moveTo>
                <a:cubicBezTo>
                  <a:pt x="3473" y="1674"/>
                  <a:pt x="3419" y="1728"/>
                  <a:pt x="3353" y="1728"/>
                </a:cubicBezTo>
                <a:lnTo>
                  <a:pt x="2303" y="1728"/>
                </a:lnTo>
                <a:cubicBezTo>
                  <a:pt x="2236" y="1728"/>
                  <a:pt x="2183" y="1674"/>
                  <a:pt x="2183" y="1608"/>
                </a:cubicBezTo>
                <a:cubicBezTo>
                  <a:pt x="2183" y="1542"/>
                  <a:pt x="2236" y="1488"/>
                  <a:pt x="2303" y="1488"/>
                </a:cubicBezTo>
                <a:lnTo>
                  <a:pt x="3353" y="1488"/>
                </a:lnTo>
                <a:cubicBezTo>
                  <a:pt x="3419" y="1488"/>
                  <a:pt x="3473" y="1542"/>
                  <a:pt x="3473" y="1608"/>
                </a:cubicBezTo>
                <a:close/>
                <a:moveTo>
                  <a:pt x="3103" y="2231"/>
                </a:moveTo>
                <a:cubicBezTo>
                  <a:pt x="3170" y="2231"/>
                  <a:pt x="3223" y="2178"/>
                  <a:pt x="3223" y="2111"/>
                </a:cubicBezTo>
                <a:cubicBezTo>
                  <a:pt x="3223" y="2045"/>
                  <a:pt x="3170" y="1991"/>
                  <a:pt x="3103" y="1991"/>
                </a:cubicBezTo>
                <a:lnTo>
                  <a:pt x="2552" y="1991"/>
                </a:lnTo>
                <a:cubicBezTo>
                  <a:pt x="2486" y="1991"/>
                  <a:pt x="2432" y="2045"/>
                  <a:pt x="2432" y="2111"/>
                </a:cubicBezTo>
                <a:cubicBezTo>
                  <a:pt x="2432" y="2178"/>
                  <a:pt x="2486" y="2231"/>
                  <a:pt x="2552" y="2231"/>
                </a:cubicBezTo>
                <a:lnTo>
                  <a:pt x="3103" y="2231"/>
                </a:lnTo>
                <a:close/>
                <a:moveTo>
                  <a:pt x="3473" y="2768"/>
                </a:moveTo>
                <a:cubicBezTo>
                  <a:pt x="3473" y="2701"/>
                  <a:pt x="3419" y="2648"/>
                  <a:pt x="3353" y="2648"/>
                </a:cubicBezTo>
                <a:lnTo>
                  <a:pt x="2303" y="2648"/>
                </a:lnTo>
                <a:cubicBezTo>
                  <a:pt x="2236" y="2648"/>
                  <a:pt x="2183" y="2701"/>
                  <a:pt x="2183" y="2768"/>
                </a:cubicBezTo>
                <a:cubicBezTo>
                  <a:pt x="2183" y="2834"/>
                  <a:pt x="2236" y="2888"/>
                  <a:pt x="2303" y="2888"/>
                </a:cubicBezTo>
                <a:lnTo>
                  <a:pt x="3353" y="2888"/>
                </a:lnTo>
                <a:cubicBezTo>
                  <a:pt x="3419" y="2888"/>
                  <a:pt x="3473" y="2834"/>
                  <a:pt x="3473" y="2768"/>
                </a:cubicBezTo>
                <a:close/>
                <a:moveTo>
                  <a:pt x="2552" y="3151"/>
                </a:moveTo>
                <a:cubicBezTo>
                  <a:pt x="2486" y="3151"/>
                  <a:pt x="2432" y="3205"/>
                  <a:pt x="2432" y="3271"/>
                </a:cubicBezTo>
                <a:cubicBezTo>
                  <a:pt x="2432" y="3338"/>
                  <a:pt x="2486" y="3391"/>
                  <a:pt x="2552" y="3391"/>
                </a:cubicBezTo>
                <a:lnTo>
                  <a:pt x="3103" y="3391"/>
                </a:lnTo>
                <a:cubicBezTo>
                  <a:pt x="3170" y="3391"/>
                  <a:pt x="3223" y="3338"/>
                  <a:pt x="3223" y="3271"/>
                </a:cubicBezTo>
                <a:cubicBezTo>
                  <a:pt x="3223" y="3205"/>
                  <a:pt x="3170" y="3151"/>
                  <a:pt x="3103" y="3151"/>
                </a:cubicBezTo>
                <a:lnTo>
                  <a:pt x="2552" y="3151"/>
                </a:lnTo>
                <a:close/>
                <a:moveTo>
                  <a:pt x="4448" y="700"/>
                </a:moveTo>
                <a:lnTo>
                  <a:pt x="4448" y="1442"/>
                </a:lnTo>
                <a:cubicBezTo>
                  <a:pt x="4448" y="1509"/>
                  <a:pt x="4501" y="1562"/>
                  <a:pt x="4568" y="1562"/>
                </a:cubicBezTo>
                <a:cubicBezTo>
                  <a:pt x="4634" y="1562"/>
                  <a:pt x="4688" y="1509"/>
                  <a:pt x="4688" y="1442"/>
                </a:cubicBezTo>
                <a:lnTo>
                  <a:pt x="4688" y="700"/>
                </a:lnTo>
                <a:cubicBezTo>
                  <a:pt x="4688" y="314"/>
                  <a:pt x="4374" y="0"/>
                  <a:pt x="3988" y="0"/>
                </a:cubicBezTo>
                <a:lnTo>
                  <a:pt x="604" y="0"/>
                </a:lnTo>
                <a:cubicBezTo>
                  <a:pt x="271" y="0"/>
                  <a:pt x="0" y="271"/>
                  <a:pt x="0" y="604"/>
                </a:cubicBezTo>
                <a:lnTo>
                  <a:pt x="0" y="1672"/>
                </a:lnTo>
                <a:cubicBezTo>
                  <a:pt x="0" y="1738"/>
                  <a:pt x="53" y="1792"/>
                  <a:pt x="120" y="1792"/>
                </a:cubicBezTo>
                <a:lnTo>
                  <a:pt x="566" y="1792"/>
                </a:lnTo>
                <a:cubicBezTo>
                  <a:pt x="632" y="1792"/>
                  <a:pt x="686" y="1738"/>
                  <a:pt x="686" y="1672"/>
                </a:cubicBezTo>
                <a:cubicBezTo>
                  <a:pt x="686" y="1606"/>
                  <a:pt x="632" y="1552"/>
                  <a:pt x="566" y="1552"/>
                </a:cubicBezTo>
                <a:lnTo>
                  <a:pt x="240" y="1552"/>
                </a:lnTo>
                <a:lnTo>
                  <a:pt x="240" y="604"/>
                </a:lnTo>
                <a:cubicBezTo>
                  <a:pt x="240" y="403"/>
                  <a:pt x="403" y="240"/>
                  <a:pt x="604" y="240"/>
                </a:cubicBezTo>
                <a:cubicBezTo>
                  <a:pt x="805" y="240"/>
                  <a:pt x="968" y="403"/>
                  <a:pt x="968" y="604"/>
                </a:cubicBezTo>
                <a:lnTo>
                  <a:pt x="968" y="4179"/>
                </a:lnTo>
                <a:cubicBezTo>
                  <a:pt x="968" y="4565"/>
                  <a:pt x="1282" y="4879"/>
                  <a:pt x="1668" y="4879"/>
                </a:cubicBezTo>
                <a:lnTo>
                  <a:pt x="3904" y="4879"/>
                </a:lnTo>
                <a:cubicBezTo>
                  <a:pt x="3970" y="4879"/>
                  <a:pt x="4024" y="4825"/>
                  <a:pt x="4024" y="4759"/>
                </a:cubicBezTo>
                <a:cubicBezTo>
                  <a:pt x="4024" y="4693"/>
                  <a:pt x="3970" y="4639"/>
                  <a:pt x="3904" y="4639"/>
                </a:cubicBezTo>
                <a:lnTo>
                  <a:pt x="1668" y="4639"/>
                </a:lnTo>
                <a:cubicBezTo>
                  <a:pt x="1415" y="4639"/>
                  <a:pt x="1208" y="4433"/>
                  <a:pt x="1208" y="4179"/>
                </a:cubicBezTo>
                <a:lnTo>
                  <a:pt x="1208" y="604"/>
                </a:lnTo>
                <a:cubicBezTo>
                  <a:pt x="1208" y="468"/>
                  <a:pt x="1163" y="341"/>
                  <a:pt x="1086" y="240"/>
                </a:cubicBezTo>
                <a:lnTo>
                  <a:pt x="3988" y="240"/>
                </a:lnTo>
                <a:cubicBezTo>
                  <a:pt x="4241" y="240"/>
                  <a:pt x="4448" y="446"/>
                  <a:pt x="4448" y="700"/>
                </a:cubicBezTo>
                <a:close/>
                <a:moveTo>
                  <a:pt x="4787" y="2000"/>
                </a:moveTo>
                <a:lnTo>
                  <a:pt x="4568" y="2000"/>
                </a:lnTo>
                <a:cubicBezTo>
                  <a:pt x="4501" y="2000"/>
                  <a:pt x="4448" y="2054"/>
                  <a:pt x="4448" y="2120"/>
                </a:cubicBezTo>
                <a:cubicBezTo>
                  <a:pt x="4448" y="2187"/>
                  <a:pt x="4501" y="2240"/>
                  <a:pt x="4568" y="2240"/>
                </a:cubicBezTo>
                <a:lnTo>
                  <a:pt x="4787" y="2240"/>
                </a:lnTo>
                <a:cubicBezTo>
                  <a:pt x="4842" y="2240"/>
                  <a:pt x="4887" y="2285"/>
                  <a:pt x="4887" y="2340"/>
                </a:cubicBezTo>
                <a:lnTo>
                  <a:pt x="4887" y="3718"/>
                </a:lnTo>
                <a:cubicBezTo>
                  <a:pt x="4887" y="3785"/>
                  <a:pt x="4941" y="3838"/>
                  <a:pt x="5007" y="3838"/>
                </a:cubicBezTo>
                <a:cubicBezTo>
                  <a:pt x="5073" y="3838"/>
                  <a:pt x="5127" y="3785"/>
                  <a:pt x="5127" y="3718"/>
                </a:cubicBezTo>
                <a:lnTo>
                  <a:pt x="5127" y="2340"/>
                </a:lnTo>
                <a:cubicBezTo>
                  <a:pt x="5127" y="2153"/>
                  <a:pt x="4975" y="2000"/>
                  <a:pt x="4787" y="2000"/>
                </a:cubicBezTo>
                <a:close/>
                <a:moveTo>
                  <a:pt x="4568" y="5139"/>
                </a:moveTo>
                <a:cubicBezTo>
                  <a:pt x="4501" y="5139"/>
                  <a:pt x="4448" y="5193"/>
                  <a:pt x="4448" y="5259"/>
                </a:cubicBezTo>
                <a:lnTo>
                  <a:pt x="4448" y="5281"/>
                </a:lnTo>
                <a:cubicBezTo>
                  <a:pt x="4448" y="5347"/>
                  <a:pt x="4501" y="5401"/>
                  <a:pt x="4568" y="5401"/>
                </a:cubicBezTo>
                <a:cubicBezTo>
                  <a:pt x="4634" y="5401"/>
                  <a:pt x="4688" y="5347"/>
                  <a:pt x="4688" y="5281"/>
                </a:cubicBezTo>
                <a:lnTo>
                  <a:pt x="4688" y="5259"/>
                </a:lnTo>
                <a:cubicBezTo>
                  <a:pt x="4688" y="5193"/>
                  <a:pt x="4634" y="5139"/>
                  <a:pt x="4568" y="5139"/>
                </a:cubicBezTo>
                <a:close/>
                <a:moveTo>
                  <a:pt x="4568" y="2439"/>
                </a:moveTo>
                <a:cubicBezTo>
                  <a:pt x="4501" y="2439"/>
                  <a:pt x="4448" y="2492"/>
                  <a:pt x="4448" y="2559"/>
                </a:cubicBezTo>
                <a:lnTo>
                  <a:pt x="4448" y="4854"/>
                </a:lnTo>
                <a:cubicBezTo>
                  <a:pt x="4448" y="4920"/>
                  <a:pt x="4501" y="4974"/>
                  <a:pt x="4568" y="4974"/>
                </a:cubicBezTo>
                <a:cubicBezTo>
                  <a:pt x="4634" y="4974"/>
                  <a:pt x="4688" y="4920"/>
                  <a:pt x="4688" y="4854"/>
                </a:cubicBezTo>
                <a:lnTo>
                  <a:pt x="4688" y="2559"/>
                </a:lnTo>
                <a:cubicBezTo>
                  <a:pt x="4688" y="2492"/>
                  <a:pt x="4634" y="2439"/>
                  <a:pt x="4568" y="2439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449830" y="934085"/>
            <a:ext cx="7827645" cy="498983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3.PatternSystem</a:t>
            </a:r>
            <a:r>
              <a:rPr lang="zh-CN" altLang="en-US">
                <a:sym typeface="+mn-ea"/>
              </a:rPr>
              <a:t>系统介绍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zh-CN" dirty="0">
                <a:sym typeface="+mn-ea"/>
              </a:rPr>
              <a:t>意图模块主要存放了该应用中所有的意图与其对应的模式，也就是之前所写的使用了模式语法的句子。</a:t>
            </a:r>
            <a:endParaRPr lang="zh-CN" altLang="zh-CN" dirty="0">
              <a:sym typeface="+mn-ea"/>
            </a:endParaRPr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774700"/>
            <a:ext cx="10515600" cy="20980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930" y="3726815"/>
            <a:ext cx="11533505" cy="44767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691005"/>
            <a:ext cx="10515600" cy="23844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226820"/>
            <a:ext cx="10515600" cy="322516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520950" y="1252855"/>
            <a:ext cx="7150100" cy="435165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501775"/>
            <a:ext cx="10515600" cy="174688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3930" y="4264660"/>
            <a:ext cx="7723505" cy="169545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2759075"/>
            <a:ext cx="10515600" cy="178689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3.PatternSystem</a:t>
            </a:r>
            <a:r>
              <a:rPr lang="zh-CN" altLang="en-US">
                <a:sym typeface="+mn-ea"/>
              </a:rPr>
              <a:t>系统介绍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实体部分主要存储了用户定义的实体，并且嵌入了一个推荐模块，可以方便用户一键加载推荐内容。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19430" y="932180"/>
            <a:ext cx="10515600" cy="259651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1.</a:t>
            </a:r>
            <a:r>
              <a:rPr lang="zh-CN" altLang="en-US"/>
              <a:t>问题的引入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如何让程序理解人类的需求？</a:t>
            </a:r>
            <a:endParaRPr lang="zh-CN" altLang="en-US"/>
          </a:p>
          <a:p>
            <a:r>
              <a:rPr lang="zh-CN" altLang="en-US"/>
              <a:t>对于一个咖啡店机器人来说，其主要目标就是识别人类的意图。</a:t>
            </a:r>
            <a:endParaRPr lang="zh-CN" altLang="en-US"/>
          </a:p>
          <a:p>
            <a:pPr marL="457200" lvl="1" indent="0" algn="ctr">
              <a:buNone/>
            </a:pPr>
            <a:r>
              <a:rPr lang="en-US" altLang="zh-CN" sz="2800"/>
              <a:t>I want three cups of hot </a:t>
            </a:r>
            <a:r>
              <a:rPr lang="en-US" altLang="zh-CN" sz="2800">
                <a:solidFill>
                  <a:srgbClr val="FF0000"/>
                </a:solidFill>
              </a:rPr>
              <a:t>latte</a:t>
            </a:r>
            <a:endParaRPr lang="en-US" altLang="zh-CN" sz="2800"/>
          </a:p>
          <a:p>
            <a:pPr marL="457200" lvl="1" indent="0" algn="l">
              <a:buNone/>
            </a:pPr>
            <a:r>
              <a:rPr lang="zh-CN" altLang="en-US" sz="2800"/>
              <a:t>机器人要从中提取出如下内容：</a:t>
            </a:r>
            <a:endParaRPr lang="zh-CN" altLang="en-US" sz="2800"/>
          </a:p>
          <a:p>
            <a:pPr marL="457200" lvl="1" indent="0" algn="l">
              <a:buNone/>
            </a:pPr>
            <a:r>
              <a:rPr lang="en-US" altLang="zh-CN" sz="2800"/>
              <a:t>Intent</a:t>
            </a:r>
            <a:r>
              <a:rPr lang="zh-CN" altLang="en-US" sz="2800"/>
              <a:t>：</a:t>
            </a:r>
            <a:r>
              <a:rPr lang="en-US" altLang="zh-CN" sz="2800"/>
              <a:t>want_coffee</a:t>
            </a:r>
            <a:endParaRPr lang="en-US" altLang="zh-CN" sz="2800"/>
          </a:p>
          <a:p>
            <a:pPr marL="457200" lvl="1" indent="0" algn="l">
              <a:buNone/>
            </a:pPr>
            <a:r>
              <a:rPr lang="en-US" altLang="zh-CN" sz="2800"/>
              <a:t>Entity</a:t>
            </a:r>
            <a:r>
              <a:rPr lang="zh-CN" altLang="en-US" sz="2800"/>
              <a:t>：</a:t>
            </a:r>
            <a:r>
              <a:rPr lang="en-US" altLang="zh-CN" sz="2800">
                <a:solidFill>
                  <a:srgbClr val="FF0000"/>
                </a:solidFill>
              </a:rPr>
              <a:t>latte</a:t>
            </a:r>
            <a:endParaRPr lang="zh-CN" altLang="en-US" sz="2800">
              <a:solidFill>
                <a:srgbClr val="FF0000"/>
              </a:solidFill>
            </a:endParaRPr>
          </a:p>
          <a:p>
            <a:pPr marL="457200" lvl="1" indent="0" algn="ctr">
              <a:buNone/>
            </a:pPr>
            <a:endParaRPr lang="en-US" altLang="zh-CN" sz="2800"/>
          </a:p>
          <a:p>
            <a:pPr marL="457200" lvl="1" indent="0" algn="ctr">
              <a:buNone/>
            </a:pPr>
            <a:endParaRPr lang="en-US" altLang="zh-CN" sz="2800"/>
          </a:p>
        </p:txBody>
      </p:sp>
    </p:spTree>
    <p:custDataLst>
      <p:tags r:id="rId1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849630"/>
            <a:ext cx="10515600" cy="388747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255" y="5142865"/>
            <a:ext cx="11666855" cy="119062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3.PatternSystem</a:t>
            </a:r>
            <a:r>
              <a:rPr lang="zh-CN" altLang="en-US">
                <a:sym typeface="+mn-ea"/>
              </a:rPr>
              <a:t>系统介绍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词典模块用于存储应用中需要用到的近义词等，以便在模式中引用，这个模块也嵌入了推荐服务，可以方便的一键构建词典。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691005"/>
            <a:ext cx="10515600" cy="24161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585" y="4777740"/>
            <a:ext cx="11466830" cy="43815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781810" y="1041400"/>
            <a:ext cx="8627745" cy="435165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365125"/>
            <a:ext cx="10515600" cy="268668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562350"/>
            <a:ext cx="10647680" cy="269494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3.PatternSystem</a:t>
            </a:r>
            <a:r>
              <a:rPr lang="zh-CN" altLang="en-US">
                <a:sym typeface="+mn-ea"/>
              </a:rPr>
              <a:t>系统介绍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句子模块主要用于句子的存储与标注，这个模块可以将已经标记好的内容进行测试，并且记录在梗概模块中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279525"/>
            <a:ext cx="10515600" cy="42989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 b="1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831850"/>
            <a:ext cx="10515600" cy="39243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6905" y="1691005"/>
            <a:ext cx="5838190" cy="452374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930650" y="1193165"/>
            <a:ext cx="4330065" cy="447167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3.PatternSystem</a:t>
            </a:r>
            <a:r>
              <a:rPr lang="zh-CN" altLang="en-US">
                <a:sym typeface="+mn-ea"/>
              </a:rPr>
              <a:t>系统介绍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zh-CN" dirty="0">
                <a:sym typeface="+mn-ea"/>
              </a:rPr>
              <a:t>测试模块用于测试单独的句子，由于这一栏是在右侧的，所以可以随时进行测试。并且具有单独模式的测试功能，用于模式的调试。</a:t>
            </a:r>
            <a:endParaRPr lang="zh-CN" altLang="zh-CN" dirty="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燕尾形 2"/>
          <p:cNvSpPr/>
          <p:nvPr>
            <p:custDataLst>
              <p:tags r:id="rId1"/>
            </p:custDataLst>
          </p:nvPr>
        </p:nvSpPr>
        <p:spPr>
          <a:xfrm>
            <a:off x="2411074" y="3366881"/>
            <a:ext cx="2405521" cy="77039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zh-CN" altLang="en-US" kern="0" dirty="0">
                <a:latin typeface="+mj-lt"/>
                <a:ea typeface="+mj-ea"/>
                <a:cs typeface="+mj-cs"/>
                <a:sym typeface="Arial" panose="020B0604020202020204" pitchFamily="34" charset="0"/>
              </a:rPr>
              <a:t>基于规则</a:t>
            </a:r>
            <a:endParaRPr lang="zh-CN" altLang="en-US" kern="0" dirty="0">
              <a:latin typeface="+mj-lt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4" name="燕尾形 3"/>
          <p:cNvSpPr/>
          <p:nvPr>
            <p:custDataLst>
              <p:tags r:id="rId2"/>
            </p:custDataLst>
          </p:nvPr>
        </p:nvSpPr>
        <p:spPr>
          <a:xfrm>
            <a:off x="4426068" y="3366881"/>
            <a:ext cx="867226" cy="770396"/>
          </a:xfrm>
          <a:prstGeom prst="chevron">
            <a:avLst/>
          </a:prstGeom>
          <a:solidFill>
            <a:srgbClr val="FFFFFF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>
              <a:solidFill>
                <a:schemeClr val="tx1"/>
              </a:solidFill>
              <a:sym typeface="Arial" panose="020B0604020202020204" pitchFamily="34" charset="0"/>
            </a:endParaRPr>
          </a:p>
        </p:txBody>
      </p:sp>
      <p:sp>
        <p:nvSpPr>
          <p:cNvPr id="5" name="燕尾形 4"/>
          <p:cNvSpPr/>
          <p:nvPr>
            <p:custDataLst>
              <p:tags r:id="rId3"/>
            </p:custDataLst>
          </p:nvPr>
        </p:nvSpPr>
        <p:spPr>
          <a:xfrm>
            <a:off x="4902764" y="3366881"/>
            <a:ext cx="2405521" cy="770396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zh-CN" altLang="en-US" kern="0" dirty="0">
                <a:latin typeface="+mj-lt"/>
                <a:ea typeface="+mj-ea"/>
                <a:cs typeface="+mj-cs"/>
                <a:sym typeface="Arial" panose="020B0604020202020204" pitchFamily="34" charset="0"/>
              </a:rPr>
              <a:t>统计学习</a:t>
            </a:r>
            <a:endParaRPr lang="zh-CN" altLang="en-US" kern="0" dirty="0">
              <a:latin typeface="+mj-lt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6" name="燕尾形 5"/>
          <p:cNvSpPr/>
          <p:nvPr>
            <p:custDataLst>
              <p:tags r:id="rId4"/>
            </p:custDataLst>
          </p:nvPr>
        </p:nvSpPr>
        <p:spPr>
          <a:xfrm>
            <a:off x="6917758" y="3366881"/>
            <a:ext cx="867226" cy="770396"/>
          </a:xfrm>
          <a:prstGeom prst="chevron">
            <a:avLst/>
          </a:prstGeom>
          <a:solidFill>
            <a:srgbClr val="FFFFFF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>
              <a:solidFill>
                <a:schemeClr val="tx1"/>
              </a:solidFill>
              <a:sym typeface="Arial" panose="020B0604020202020204" pitchFamily="34" charset="0"/>
            </a:endParaRPr>
          </a:p>
        </p:txBody>
      </p:sp>
      <p:sp>
        <p:nvSpPr>
          <p:cNvPr id="7" name="燕尾形 6"/>
          <p:cNvSpPr/>
          <p:nvPr>
            <p:custDataLst>
              <p:tags r:id="rId5"/>
            </p:custDataLst>
          </p:nvPr>
        </p:nvSpPr>
        <p:spPr>
          <a:xfrm>
            <a:off x="7394456" y="3366881"/>
            <a:ext cx="2405521" cy="770396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zh-CN" altLang="en-US" kern="0" dirty="0">
                <a:latin typeface="+mj-lt"/>
                <a:ea typeface="+mj-ea"/>
                <a:cs typeface="+mj-cs"/>
                <a:sym typeface="Arial" panose="020B0604020202020204" pitchFamily="34" charset="0"/>
              </a:rPr>
              <a:t>深度学习</a:t>
            </a:r>
            <a:endParaRPr lang="zh-CN" altLang="en-US" kern="0" dirty="0">
              <a:latin typeface="+mj-lt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6" name="矩形 15"/>
          <p:cNvSpPr/>
          <p:nvPr>
            <p:custDataLst>
              <p:tags r:id="rId6"/>
            </p:custDataLst>
          </p:nvPr>
        </p:nvSpPr>
        <p:spPr>
          <a:xfrm>
            <a:off x="2411073" y="4248835"/>
            <a:ext cx="2405522" cy="169277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2000" kern="0" dirty="0">
                <a:sym typeface="Arial" panose="020B0604020202020204" pitchFamily="34" charset="0"/>
              </a:rPr>
              <a:t>基于文法树：</a:t>
            </a:r>
            <a:endParaRPr lang="zh-CN" altLang="en-US" sz="2000" kern="0" dirty="0">
              <a:sym typeface="Arial" panose="020B0604020202020204" pitchFamily="34" charset="0"/>
            </a:endParaRPr>
          </a:p>
          <a:p>
            <a:pPr algn="just">
              <a:lnSpc>
                <a:spcPct val="130000"/>
              </a:lnSpc>
            </a:pPr>
            <a:r>
              <a:rPr lang="zh-CN" altLang="en-US" sz="2000" kern="0" dirty="0">
                <a:sym typeface="Arial" panose="020B0604020202020204" pitchFamily="34" charset="0"/>
              </a:rPr>
              <a:t>构建较为复杂，</a:t>
            </a:r>
            <a:endParaRPr lang="zh-CN" altLang="en-US" sz="2000" kern="0" dirty="0">
              <a:sym typeface="Arial" panose="020B0604020202020204" pitchFamily="34" charset="0"/>
            </a:endParaRPr>
          </a:p>
          <a:p>
            <a:pPr algn="just">
              <a:lnSpc>
                <a:spcPct val="130000"/>
              </a:lnSpc>
            </a:pPr>
            <a:r>
              <a:rPr lang="zh-CN" altLang="en-US" sz="2000" kern="0" dirty="0">
                <a:sym typeface="Arial" panose="020B0604020202020204" pitchFamily="34" charset="0"/>
              </a:rPr>
              <a:t>且交互性较差</a:t>
            </a:r>
            <a:endParaRPr lang="zh-CN" altLang="en-US" sz="2000" kern="0" dirty="0">
              <a:sym typeface="Arial" panose="020B0604020202020204" pitchFamily="34" charset="0"/>
            </a:endParaRPr>
          </a:p>
        </p:txBody>
      </p:sp>
      <p:sp>
        <p:nvSpPr>
          <p:cNvPr id="17" name="矩形 16"/>
          <p:cNvSpPr/>
          <p:nvPr>
            <p:custDataLst>
              <p:tags r:id="rId7"/>
            </p:custDataLst>
          </p:nvPr>
        </p:nvSpPr>
        <p:spPr>
          <a:xfrm>
            <a:off x="7394575" y="4248785"/>
            <a:ext cx="2405380" cy="2044700"/>
          </a:xfrm>
          <a:prstGeom prst="rect">
            <a:avLst/>
          </a:prstGeom>
        </p:spPr>
        <p:txBody>
          <a:bodyPr wrap="square"/>
          <a:lstStyle/>
          <a:p>
            <a:pPr algn="just">
              <a:lnSpc>
                <a:spcPct val="130000"/>
              </a:lnSpc>
            </a:pPr>
            <a:r>
              <a:rPr lang="en-US" altLang="zh-CN" kern="0" dirty="0">
                <a:sym typeface="Arial" panose="020B0604020202020204" pitchFamily="34" charset="0"/>
              </a:rPr>
              <a:t>CNN</a:t>
            </a:r>
            <a:r>
              <a:rPr lang="zh-CN" altLang="en-US" sz="2000" kern="0" dirty="0">
                <a:sym typeface="Arial" panose="020B0604020202020204" pitchFamily="34" charset="0"/>
              </a:rPr>
              <a:t>、</a:t>
            </a:r>
            <a:r>
              <a:rPr lang="en-US" altLang="zh-CN" sz="2000" kern="0" dirty="0">
                <a:sym typeface="Arial" panose="020B0604020202020204" pitchFamily="34" charset="0"/>
              </a:rPr>
              <a:t>LSTM</a:t>
            </a:r>
            <a:r>
              <a:rPr lang="zh-CN" altLang="en-US" sz="2000" kern="0" dirty="0">
                <a:sym typeface="Arial" panose="020B0604020202020204" pitchFamily="34" charset="0"/>
              </a:rPr>
              <a:t>等方法：</a:t>
            </a:r>
            <a:endParaRPr lang="zh-CN" altLang="en-US" sz="2000" kern="0" dirty="0">
              <a:sym typeface="Arial" panose="020B0604020202020204" pitchFamily="34" charset="0"/>
            </a:endParaRPr>
          </a:p>
          <a:p>
            <a:pPr algn="just">
              <a:lnSpc>
                <a:spcPct val="130000"/>
              </a:lnSpc>
            </a:pPr>
            <a:r>
              <a:rPr lang="zh-CN" altLang="en-US" sz="2000" kern="0" dirty="0">
                <a:sym typeface="Arial" panose="020B0604020202020204" pitchFamily="34" charset="0"/>
              </a:rPr>
              <a:t>仍然需要大量数据支撑，并且无法脱离规则</a:t>
            </a:r>
            <a:endParaRPr lang="zh-CN" altLang="en-US" sz="2000" kern="0" dirty="0">
              <a:sym typeface="Arial" panose="020B0604020202020204" pitchFamily="34" charset="0"/>
            </a:endParaRPr>
          </a:p>
        </p:txBody>
      </p:sp>
      <p:sp>
        <p:nvSpPr>
          <p:cNvPr id="19" name="矩形 18"/>
          <p:cNvSpPr/>
          <p:nvPr>
            <p:custDataLst>
              <p:tags r:id="rId8"/>
            </p:custDataLst>
          </p:nvPr>
        </p:nvSpPr>
        <p:spPr>
          <a:xfrm>
            <a:off x="4902764" y="1562552"/>
            <a:ext cx="2405522" cy="1692771"/>
          </a:xfrm>
          <a:prstGeom prst="rect">
            <a:avLst/>
          </a:prstGeom>
        </p:spPr>
        <p:txBody>
          <a:bodyPr wrap="square" anchor="b">
            <a:norm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2000" kern="0" dirty="0" err="1">
                <a:sym typeface="Arial" panose="020B0604020202020204" pitchFamily="34" charset="0"/>
              </a:rPr>
              <a:t>基于</a:t>
            </a:r>
            <a:r>
              <a:rPr lang="en-US" altLang="zh-CN" sz="2000" kern="0" dirty="0" err="1">
                <a:sym typeface="Arial" panose="020B0604020202020204" pitchFamily="34" charset="0"/>
              </a:rPr>
              <a:t>SVM</a:t>
            </a:r>
            <a:r>
              <a:rPr lang="zh-CN" altLang="en-US" sz="2000" kern="0" dirty="0" err="1">
                <a:sym typeface="Arial" panose="020B0604020202020204" pitchFamily="34" charset="0"/>
              </a:rPr>
              <a:t>等方法：</a:t>
            </a:r>
            <a:endParaRPr lang="zh-CN" altLang="en-US" sz="2000" kern="0" dirty="0" err="1">
              <a:sym typeface="Arial" panose="020B0604020202020204" pitchFamily="34" charset="0"/>
            </a:endParaRPr>
          </a:p>
          <a:p>
            <a:pPr algn="just">
              <a:lnSpc>
                <a:spcPct val="130000"/>
              </a:lnSpc>
            </a:pPr>
            <a:r>
              <a:rPr lang="zh-CN" altLang="en-US" sz="2000" kern="0" dirty="0" err="1">
                <a:sym typeface="Arial" panose="020B0604020202020204" pitchFamily="34" charset="0"/>
              </a:rPr>
              <a:t>需要大量的特征工程与数据</a:t>
            </a:r>
            <a:endParaRPr lang="zh-CN" altLang="en-US" sz="2000" kern="0" dirty="0" err="1">
              <a:sym typeface="Arial" panose="020B0604020202020204" pitchFamily="34" charset="0"/>
            </a:endParaRPr>
          </a:p>
        </p:txBody>
      </p:sp>
      <p:sp>
        <p:nvSpPr>
          <p:cNvPr id="11" name="矩形 10"/>
          <p:cNvSpPr/>
          <p:nvPr>
            <p:custDataLst>
              <p:tags r:id="rId9"/>
            </p:custDataLst>
          </p:nvPr>
        </p:nvSpPr>
        <p:spPr>
          <a:xfrm>
            <a:off x="811686" y="679339"/>
            <a:ext cx="7768590" cy="76944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zh-CN" sz="4400">
                <a:sym typeface="+mn-ea"/>
              </a:rPr>
              <a:t>1.</a:t>
            </a:r>
            <a:r>
              <a:rPr lang="zh-CN" altLang="en-US" sz="4400">
                <a:sym typeface="+mn-ea"/>
              </a:rPr>
              <a:t>问题的引入</a:t>
            </a:r>
            <a:endParaRPr lang="zh-CN" altLang="en-US" sz="4400"/>
          </a:p>
          <a:p>
            <a:endParaRPr lang="da-DK" altLang="zh-CN" sz="4400" kern="0" dirty="0">
              <a:latin typeface="+mj-lt"/>
              <a:ea typeface="+mj-ea"/>
              <a:cs typeface="+mj-cs"/>
              <a:sym typeface="Arial" panose="020B0604020202020204" pitchFamily="34" charset="0"/>
            </a:endParaRPr>
          </a:p>
        </p:txBody>
      </p:sp>
    </p:spTree>
    <p:custDataLst>
      <p:tags r:id="rId10"/>
    </p:custData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76680" y="1866900"/>
            <a:ext cx="3400425" cy="26955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9880" y="1866900"/>
            <a:ext cx="3342640" cy="132397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39190" y="2048510"/>
            <a:ext cx="3352800" cy="33813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760" y="2048510"/>
            <a:ext cx="3390265" cy="206692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561340"/>
            <a:ext cx="4918710" cy="573468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3335" y="365125"/>
            <a:ext cx="5255260" cy="615505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4.</a:t>
            </a:r>
            <a:r>
              <a:rPr lang="zh-CN" altLang="en-US"/>
              <a:t>系统测试、反馈与展望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zh-CN" dirty="0">
                <a:sym typeface="+mn-ea"/>
              </a:rPr>
              <a:t>我的校外导师与我一起，花了一个月的时间，创建了将近一百个测试用的</a:t>
            </a:r>
            <a:r>
              <a:rPr lang="en-US" altLang="zh-CN" dirty="0">
                <a:sym typeface="+mn-ea"/>
              </a:rPr>
              <a:t>App</a:t>
            </a:r>
            <a:r>
              <a:rPr lang="zh-CN" altLang="en-US" dirty="0">
                <a:sym typeface="+mn-ea"/>
              </a:rPr>
              <a:t>，消除了几十个</a:t>
            </a:r>
            <a:r>
              <a:rPr lang="en-US" altLang="zh-CN" dirty="0">
                <a:sym typeface="+mn-ea"/>
              </a:rPr>
              <a:t>bug</a:t>
            </a:r>
            <a:r>
              <a:rPr lang="zh-CN" altLang="en-US" dirty="0">
                <a:sym typeface="+mn-ea"/>
              </a:rPr>
              <a:t>并增添了诸多的新功能。</a:t>
            </a:r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受到了我组组长，</a:t>
            </a:r>
            <a:r>
              <a:rPr lang="en-US" altLang="zh-CN" dirty="0">
                <a:sym typeface="+mn-ea"/>
              </a:rPr>
              <a:t>Bojre</a:t>
            </a:r>
            <a:r>
              <a:rPr lang="zh-CN" altLang="en-US" dirty="0">
                <a:sym typeface="+mn-ea"/>
              </a:rPr>
              <a:t>的认可，随后受到了大洋彼岸的同事的第一份反馈，我的工作也帮助我成功的拿到了</a:t>
            </a:r>
            <a:r>
              <a:rPr lang="en-US" altLang="zh-CN" dirty="0">
                <a:sym typeface="+mn-ea"/>
              </a:rPr>
              <a:t>MSRA</a:t>
            </a:r>
            <a:r>
              <a:rPr lang="zh-CN" altLang="en-US" dirty="0">
                <a:sym typeface="+mn-ea"/>
              </a:rPr>
              <a:t>的推荐信</a:t>
            </a:r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希望以后可以增添更多的功能，让更多的人从中受益，并且导师希望我将此成果总结并发表在即将到来的</a:t>
            </a:r>
            <a:r>
              <a:rPr lang="en-US" altLang="zh-CN" dirty="0">
                <a:sym typeface="+mn-ea"/>
              </a:rPr>
              <a:t>CHI19</a:t>
            </a:r>
            <a:r>
              <a:rPr lang="zh-CN" altLang="en-US" dirty="0">
                <a:sym typeface="+mn-ea"/>
              </a:rPr>
              <a:t>会议。</a:t>
            </a:r>
            <a:endParaRPr lang="zh-CN" altLang="en-US" dirty="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02105" y="1347470"/>
            <a:ext cx="2446020" cy="435165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7255" y="1765300"/>
            <a:ext cx="6811645" cy="373570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927860" y="997585"/>
            <a:ext cx="10231120" cy="2385695"/>
          </a:xfrm>
        </p:spPr>
        <p:txBody>
          <a:bodyPr>
            <a:noAutofit/>
          </a:bodyPr>
          <a:lstStyle/>
          <a:p>
            <a:r>
              <a:rPr lang="en-US" altLang="zh-CN" sz="4000"/>
              <a:t>Our Mission:</a:t>
            </a:r>
            <a:br>
              <a:rPr lang="en-US" altLang="zh-CN" sz="4000"/>
            </a:br>
            <a:r>
              <a:rPr lang="en-US" altLang="zh-CN" sz="4000"/>
              <a:t>Empower every person and every organization on the plant to achieve more</a:t>
            </a:r>
            <a:endParaRPr lang="en-US" altLang="zh-CN" sz="400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>
          <a:xfrm>
            <a:off x="6273483" y="4637973"/>
            <a:ext cx="5257800" cy="424732"/>
          </a:xfrm>
        </p:spPr>
        <p:txBody>
          <a:bodyPr/>
          <a:lstStyle/>
          <a:p>
            <a:r>
              <a:rPr lang="en-US" altLang="zh-CN"/>
              <a:t>THANK YOU FOR YOUR WATCHING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zh-CN">
                <a:sym typeface="+mn-ea"/>
              </a:rPr>
              <a:t>1.</a:t>
            </a:r>
            <a:r>
              <a:rPr lang="zh-CN" altLang="en-US">
                <a:sym typeface="+mn-ea"/>
              </a:rPr>
              <a:t>问题的引入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000" dirty="0"/>
              <a:t>为此，基于模式匹配的意图识别算法，即一种改进的基于规则的方法，我构建了一个非数据依赖的，具有良好用户交互性的平台</a:t>
            </a:r>
            <a:r>
              <a:rPr lang="en-US" altLang="zh-CN" sz="2000" dirty="0"/>
              <a:t>PatternSystem</a:t>
            </a:r>
            <a:r>
              <a:rPr lang="zh-CN" altLang="en-US" sz="2000" dirty="0"/>
              <a:t>，用于意图识别机器人的搭建。</a:t>
            </a:r>
            <a:endParaRPr lang="zh-CN" altLang="en-US" sz="2000" dirty="0"/>
          </a:p>
          <a:p>
            <a:pPr algn="just">
              <a:lnSpc>
                <a:spcPct val="120000"/>
              </a:lnSpc>
            </a:pPr>
            <a:r>
              <a:rPr lang="zh-CN" altLang="en-US" sz="2000" dirty="0"/>
              <a:t>用户可以在系统中方便地搭建自己的应用，诸如咖啡机器人、订票机器人等等。</a:t>
            </a:r>
            <a:endParaRPr lang="zh-CN" altLang="en-US" sz="2000" dirty="0"/>
          </a:p>
          <a:p>
            <a:pPr algn="just">
              <a:lnSpc>
                <a:spcPct val="120000"/>
              </a:lnSpc>
            </a:pPr>
            <a:endParaRPr lang="zh-CN" altLang="en-US" sz="2000" dirty="0"/>
          </a:p>
        </p:txBody>
      </p:sp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10056440" y="2276872"/>
            <a:ext cx="1944216" cy="186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normAutofit/>
          </a:bodyPr>
          <a:lstStyle>
            <a:defPPr>
              <a:defRPr lang="zh-CN"/>
            </a:defPPr>
            <a:lvl1pPr algn="ctr">
              <a:defRPr sz="115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8" name="文本框 7"/>
          <p:cNvSpPr txBox="1"/>
          <p:nvPr>
            <p:custDataLst>
              <p:tags r:id="rId2"/>
            </p:custDataLst>
          </p:nvPr>
        </p:nvSpPr>
        <p:spPr>
          <a:xfrm>
            <a:off x="6023992" y="2671870"/>
            <a:ext cx="3924436" cy="757130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 fontScale="70000"/>
          </a:bodyPr>
          <a:lstStyle>
            <a:lvl1pPr algn="r" defTabSz="914400">
              <a:lnSpc>
                <a:spcPct val="120000"/>
              </a:lnSpc>
              <a:spcBef>
                <a:spcPct val="0"/>
              </a:spcBef>
              <a:buNone/>
              <a:defRPr sz="36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/>
              <a:t>PatternSystem</a:t>
            </a:r>
            <a:r>
              <a:rPr lang="zh-CN" altLang="en-US"/>
              <a:t>语法介绍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2.PatternSystem</a:t>
            </a:r>
            <a:r>
              <a:rPr lang="zh-CN" altLang="en-US">
                <a:sym typeface="+mn-ea"/>
              </a:rPr>
              <a:t>语法介绍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57680"/>
            <a:ext cx="11112500" cy="4351655"/>
          </a:xfrm>
        </p:spPr>
        <p:txBody>
          <a:bodyPr>
            <a:normAutofit lnSpcReduction="10000"/>
          </a:bodyPr>
          <a:p>
            <a:r>
              <a:rPr lang="zh-CN" altLang="en-US"/>
              <a:t>回到最开始的问题，如何让机器人理解：</a:t>
            </a:r>
            <a:endParaRPr lang="zh-CN" altLang="en-US"/>
          </a:p>
          <a:p>
            <a:pPr marL="0" lvl="1" indent="0" algn="ctr">
              <a:buNone/>
            </a:pPr>
            <a:r>
              <a:rPr lang="en-US" altLang="zh-CN" sz="2400">
                <a:solidFill>
                  <a:schemeClr val="tx2"/>
                </a:solidFill>
                <a:sym typeface="+mn-ea"/>
              </a:rPr>
              <a:t>I want</a:t>
            </a:r>
            <a:r>
              <a:rPr lang="en-US" altLang="zh-CN" sz="2400">
                <a:sym typeface="+mn-ea"/>
              </a:rPr>
              <a:t> </a:t>
            </a:r>
            <a:r>
              <a:rPr lang="en-US" altLang="zh-CN" sz="2400">
                <a:solidFill>
                  <a:srgbClr val="00B050"/>
                </a:solidFill>
                <a:sym typeface="+mn-ea"/>
              </a:rPr>
              <a:t>three </a:t>
            </a:r>
            <a:r>
              <a:rPr lang="en-US" altLang="zh-CN" sz="2400">
                <a:sym typeface="+mn-ea"/>
              </a:rPr>
              <a:t>cups of </a:t>
            </a:r>
            <a:r>
              <a:rPr lang="en-US" altLang="zh-CN" sz="2400">
                <a:solidFill>
                  <a:schemeClr val="accent4"/>
                </a:solidFill>
                <a:sym typeface="+mn-ea"/>
              </a:rPr>
              <a:t>hot </a:t>
            </a:r>
            <a:r>
              <a:rPr lang="en-US" altLang="zh-CN" sz="2400">
                <a:solidFill>
                  <a:srgbClr val="FF0000"/>
                </a:solidFill>
                <a:sym typeface="+mn-ea"/>
              </a:rPr>
              <a:t>latte</a:t>
            </a:r>
            <a:endParaRPr lang="en-US" altLang="zh-CN" sz="2400">
              <a:solidFill>
                <a:srgbClr val="FF0000"/>
              </a:solidFill>
              <a:sym typeface="+mn-ea"/>
            </a:endParaRPr>
          </a:p>
          <a:p>
            <a:pPr marL="0" lvl="1" indent="0" algn="ctr">
              <a:buNone/>
            </a:pPr>
            <a:r>
              <a:rPr lang="en-US" altLang="zh-CN" sz="2400">
                <a:solidFill>
                  <a:schemeClr val="tx2"/>
                </a:solidFill>
                <a:sym typeface="+mn-ea"/>
              </a:rPr>
              <a:t>Give me</a:t>
            </a:r>
            <a:r>
              <a:rPr lang="en-US" altLang="zh-CN" sz="2400">
                <a:sym typeface="+mn-ea"/>
              </a:rPr>
              <a:t> </a:t>
            </a:r>
            <a:r>
              <a:rPr lang="en-US" altLang="zh-CN" sz="2400">
                <a:solidFill>
                  <a:srgbClr val="00B050"/>
                </a:solidFill>
                <a:sym typeface="+mn-ea"/>
              </a:rPr>
              <a:t>3</a:t>
            </a:r>
            <a:r>
              <a:rPr lang="en-US" altLang="zh-CN" sz="2400">
                <a:sym typeface="+mn-ea"/>
              </a:rPr>
              <a:t> cups of </a:t>
            </a:r>
            <a:r>
              <a:rPr lang="en-US" altLang="zh-CN" sz="2400">
                <a:solidFill>
                  <a:schemeClr val="accent4"/>
                </a:solidFill>
                <a:sym typeface="+mn-ea"/>
              </a:rPr>
              <a:t>very very hot</a:t>
            </a:r>
            <a:r>
              <a:rPr lang="en-US" altLang="zh-CN" sz="2400">
                <a:solidFill>
                  <a:srgbClr val="FF0000"/>
                </a:solidFill>
                <a:sym typeface="+mn-ea"/>
              </a:rPr>
              <a:t> Latte</a:t>
            </a:r>
            <a:endParaRPr lang="en-US" altLang="zh-CN" sz="2400"/>
          </a:p>
          <a:p>
            <a:pPr marL="0" lvl="1" indent="0" algn="ctr">
              <a:buNone/>
            </a:pPr>
            <a:r>
              <a:rPr lang="en-US" altLang="zh-CN" sz="2400">
                <a:solidFill>
                  <a:schemeClr val="tx2"/>
                </a:solidFill>
                <a:sym typeface="+mn-ea"/>
              </a:rPr>
              <a:t>Please give me</a:t>
            </a:r>
            <a:r>
              <a:rPr lang="en-US" altLang="zh-CN" sz="2400">
                <a:sym typeface="+mn-ea"/>
              </a:rPr>
              <a:t> </a:t>
            </a:r>
            <a:r>
              <a:rPr lang="en-US" altLang="zh-CN" sz="2400">
                <a:solidFill>
                  <a:srgbClr val="00B050"/>
                </a:solidFill>
                <a:sym typeface="+mn-ea"/>
              </a:rPr>
              <a:t>3</a:t>
            </a:r>
            <a:r>
              <a:rPr lang="en-US" altLang="zh-CN" sz="2400">
                <a:sym typeface="+mn-ea"/>
              </a:rPr>
              <a:t> cups of </a:t>
            </a:r>
            <a:r>
              <a:rPr lang="en-US" altLang="zh-CN" sz="2400">
                <a:solidFill>
                  <a:schemeClr val="accent4"/>
                </a:solidFill>
                <a:sym typeface="+mn-ea"/>
              </a:rPr>
              <a:t>hot</a:t>
            </a:r>
            <a:r>
              <a:rPr lang="en-US" altLang="zh-CN" sz="2400">
                <a:sym typeface="+mn-ea"/>
              </a:rPr>
              <a:t> </a:t>
            </a:r>
            <a:r>
              <a:rPr lang="en-US" altLang="zh-CN" sz="2400">
                <a:solidFill>
                  <a:srgbClr val="FF0000"/>
                </a:solidFill>
                <a:sym typeface="+mn-ea"/>
              </a:rPr>
              <a:t>Latte Coffee</a:t>
            </a:r>
            <a:endParaRPr lang="en-US" altLang="zh-CN" sz="2400">
              <a:solidFill>
                <a:srgbClr val="FF0000"/>
              </a:solidFill>
            </a:endParaRPr>
          </a:p>
          <a:p>
            <a:pPr marL="0" lvl="1" indent="0" algn="ctr">
              <a:buNone/>
            </a:pPr>
            <a:r>
              <a:rPr lang="en-US" altLang="zh-CN" sz="2400">
                <a:sym typeface="+mn-ea"/>
              </a:rPr>
              <a:t>...</a:t>
            </a:r>
            <a:endParaRPr lang="zh-CN" altLang="en-US"/>
          </a:p>
          <a:p>
            <a:r>
              <a:rPr lang="zh-CN" altLang="en-US"/>
              <a:t>本系统的方式是，采用了仅仅含有六个运算符的语法构建模式</a:t>
            </a:r>
            <a:r>
              <a:rPr lang="en-US" altLang="zh-CN"/>
              <a:t>(Pattern)</a:t>
            </a:r>
            <a:r>
              <a:rPr lang="zh-CN" altLang="en-US"/>
              <a:t>，通过预先编写好的模式进行匹配。上述三个句子对应的同一个模式：</a:t>
            </a:r>
            <a:endParaRPr lang="zh-CN" altLang="en-US"/>
          </a:p>
          <a:p>
            <a:pPr marL="0" indent="0" algn="ctr">
              <a:buNone/>
            </a:pPr>
            <a:r>
              <a:rPr lang="en-US" altLang="zh-CN" sz="2000">
                <a:solidFill>
                  <a:schemeClr val="tx2"/>
                </a:solidFill>
              </a:rPr>
              <a:t>(I want | [please] give me) </a:t>
            </a:r>
            <a:r>
              <a:rPr lang="en-US" altLang="zh-CN" sz="2000">
                <a:solidFill>
                  <a:srgbClr val="00B050"/>
                </a:solidFill>
              </a:rPr>
              <a:t>@type.integer:CoffeeNum</a:t>
            </a:r>
            <a:r>
              <a:rPr lang="en-US" altLang="zh-CN" sz="2000"/>
              <a:t> cup[s] of </a:t>
            </a:r>
            <a:r>
              <a:rPr lang="en-US" altLang="zh-CN" sz="2000">
                <a:solidFill>
                  <a:schemeClr val="accent4"/>
                </a:solidFill>
              </a:rPr>
              <a:t>very{,2}</a:t>
            </a:r>
            <a:r>
              <a:rPr lang="en-US" altLang="zh-CN" sz="2000"/>
              <a:t> hot </a:t>
            </a:r>
            <a:r>
              <a:rPr lang="en-US" altLang="zh-CN" sz="2000">
                <a:solidFill>
                  <a:srgbClr val="FF0000"/>
                </a:solidFill>
              </a:rPr>
              <a:t>@coffeeType</a:t>
            </a:r>
            <a:r>
              <a:rPr lang="en-US" altLang="zh-CN" sz="2000"/>
              <a:t> </a:t>
            </a:r>
            <a:endParaRPr lang="zh-CN" altLang="en-US"/>
          </a:p>
          <a:p>
            <a:pPr marL="0" lvl="1" indent="0" algn="ctr">
              <a:buNone/>
            </a:pP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zh-CN">
                <a:sym typeface="+mn-ea"/>
              </a:rPr>
              <a:t>2.PatternSystem</a:t>
            </a:r>
            <a:r>
              <a:rPr lang="zh-CN" altLang="en-US">
                <a:sym typeface="+mn-ea"/>
              </a:rPr>
              <a:t>语法介绍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en-US" altLang="zh-CN" sz="2000">
                <a:solidFill>
                  <a:schemeClr val="tx2"/>
                </a:solidFill>
                <a:sym typeface="+mn-ea"/>
              </a:rPr>
              <a:t>(I want | [please] give me) </a:t>
            </a:r>
            <a:r>
              <a:rPr lang="en-US" altLang="zh-CN" sz="2000">
                <a:solidFill>
                  <a:srgbClr val="00B050"/>
                </a:solidFill>
                <a:sym typeface="+mn-ea"/>
              </a:rPr>
              <a:t>@type.integer:CoffeeNum</a:t>
            </a:r>
            <a:r>
              <a:rPr lang="en-US" altLang="zh-CN" sz="2000">
                <a:sym typeface="+mn-ea"/>
              </a:rPr>
              <a:t> cup[s] of </a:t>
            </a:r>
            <a:r>
              <a:rPr lang="en-US" altLang="zh-CN" sz="2000">
                <a:solidFill>
                  <a:schemeClr val="accent4"/>
                </a:solidFill>
                <a:sym typeface="+mn-ea"/>
              </a:rPr>
              <a:t>very{,2}</a:t>
            </a:r>
            <a:r>
              <a:rPr lang="en-US" altLang="zh-CN" sz="2000">
                <a:sym typeface="+mn-ea"/>
              </a:rPr>
              <a:t> hot 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@coffeeType</a:t>
            </a:r>
            <a:r>
              <a:rPr lang="en-US" altLang="zh-CN" sz="2000">
                <a:sym typeface="+mn-ea"/>
              </a:rPr>
              <a:t> </a:t>
            </a:r>
            <a:endParaRPr lang="en-US" altLang="zh-CN" sz="2000">
              <a:solidFill>
                <a:srgbClr val="FF0000"/>
              </a:solidFill>
              <a:sym typeface="+mn-ea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2000" dirty="0"/>
              <a:t>其中出现了全部的六个运算符：</a:t>
            </a:r>
            <a:endParaRPr lang="zh-CN" altLang="en-US" sz="2000" dirty="0"/>
          </a:p>
          <a:p>
            <a:pPr algn="just">
              <a:lnSpc>
                <a:spcPct val="120000"/>
              </a:lnSpc>
            </a:pPr>
            <a:r>
              <a:rPr lang="en-US" altLang="zh-CN" sz="2000" dirty="0"/>
              <a:t>() </a:t>
            </a:r>
            <a:r>
              <a:rPr lang="zh-CN" altLang="en-US" sz="2000" dirty="0"/>
              <a:t>运算，用于表示分组，其中的内容可以认为是独立的，可以当作子模式对待</a:t>
            </a:r>
            <a:endParaRPr lang="zh-CN" altLang="en-US" sz="2000" dirty="0"/>
          </a:p>
          <a:p>
            <a:pPr algn="just">
              <a:lnSpc>
                <a:spcPct val="120000"/>
              </a:lnSpc>
            </a:pPr>
            <a:r>
              <a:rPr lang="en-US" altLang="zh-CN" sz="2000" dirty="0"/>
              <a:t>[] </a:t>
            </a:r>
            <a:r>
              <a:rPr lang="zh-CN" altLang="en-US" sz="2000" dirty="0"/>
              <a:t>运算，用于表示出现一次或者不出现</a:t>
            </a:r>
            <a:endParaRPr lang="zh-CN" altLang="en-US" sz="2000" dirty="0"/>
          </a:p>
          <a:p>
            <a:pPr algn="just">
              <a:lnSpc>
                <a:spcPct val="120000"/>
              </a:lnSpc>
            </a:pPr>
            <a:r>
              <a:rPr lang="en-US" altLang="zh-CN" sz="2000" dirty="0"/>
              <a:t>| </a:t>
            </a:r>
            <a:r>
              <a:rPr lang="zh-CN" altLang="en-US" sz="2000" dirty="0"/>
              <a:t>运算，表示前后内容的选择关系，可以匹配其中的一个</a:t>
            </a:r>
            <a:endParaRPr lang="zh-CN" altLang="en-US" sz="2000" dirty="0"/>
          </a:p>
          <a:p>
            <a:pPr algn="just">
              <a:lnSpc>
                <a:spcPct val="120000"/>
              </a:lnSpc>
            </a:pPr>
            <a:r>
              <a:rPr lang="en-US" altLang="zh-CN" sz="2000" dirty="0"/>
              <a:t>{} </a:t>
            </a:r>
            <a:r>
              <a:rPr lang="zh-CN" altLang="en-US" sz="2000" dirty="0"/>
              <a:t>运算，限制出现的次数，出现的内容等等，在这里省略了左端点，其实为</a:t>
            </a:r>
            <a:r>
              <a:rPr lang="en-US" altLang="zh-CN" sz="2000" dirty="0"/>
              <a:t>{0,2}</a:t>
            </a:r>
            <a:endParaRPr lang="en-US" altLang="zh-CN" sz="1600" dirty="0"/>
          </a:p>
          <a:p>
            <a:pPr algn="just">
              <a:lnSpc>
                <a:spcPct val="120000"/>
              </a:lnSpc>
            </a:pPr>
            <a:r>
              <a:rPr lang="en-US" altLang="zh-CN" sz="2000" dirty="0"/>
              <a:t>@ </a:t>
            </a:r>
            <a:r>
              <a:rPr lang="zh-CN" altLang="en-US" sz="2000" dirty="0"/>
              <a:t>运算，用于引用实体、字典甚至是一个模式或者意图（任意有名的元素）</a:t>
            </a:r>
            <a:endParaRPr lang="zh-CN" altLang="en-US" sz="2000" dirty="0"/>
          </a:p>
          <a:p>
            <a:pPr algn="just">
              <a:lnSpc>
                <a:spcPct val="120000"/>
              </a:lnSpc>
            </a:pPr>
            <a:r>
              <a:rPr lang="zh-CN" altLang="en-US" sz="2000" dirty="0"/>
              <a:t>：运算，用于对一个实体进行标注，起一个别名（</a:t>
            </a:r>
            <a:r>
              <a:rPr lang="en-US" altLang="zh-CN" sz="2000" dirty="0"/>
              <a:t>Alias</a:t>
            </a:r>
            <a:r>
              <a:rPr lang="zh-CN" altLang="en-US" sz="2000" dirty="0"/>
              <a:t>）帮助其匹配结果的运算</a:t>
            </a:r>
            <a:endParaRPr lang="zh-CN" altLang="en-US" sz="2000" dirty="0"/>
          </a:p>
          <a:p>
            <a:pPr algn="just">
              <a:lnSpc>
                <a:spcPct val="120000"/>
              </a:lnSpc>
            </a:pPr>
            <a:endParaRPr lang="zh-CN" altLang="en-US" sz="2000" dirty="0"/>
          </a:p>
          <a:p>
            <a:pPr algn="just">
              <a:lnSpc>
                <a:spcPct val="120000"/>
              </a:lnSpc>
            </a:pPr>
            <a:endParaRPr lang="zh-CN" altLang="en-US" sz="2000" dirty="0"/>
          </a:p>
        </p:txBody>
      </p:sp>
    </p:spTree>
    <p:custDataLst>
      <p:tags r:id="rId3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zh-CN">
                <a:sym typeface="+mn-ea"/>
              </a:rPr>
              <a:t>2.PatternSystem</a:t>
            </a:r>
            <a:r>
              <a:rPr lang="zh-CN" altLang="en-US">
                <a:sym typeface="+mn-ea"/>
              </a:rPr>
              <a:t>语法介绍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838200" y="1536700"/>
            <a:ext cx="10515600" cy="508508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en-US" altLang="zh-CN" sz="2000">
                <a:solidFill>
                  <a:schemeClr val="tx2"/>
                </a:solidFill>
                <a:sym typeface="+mn-ea"/>
              </a:rPr>
              <a:t>(I want | [please] give me) </a:t>
            </a:r>
            <a:r>
              <a:rPr lang="en-US" altLang="zh-CN" sz="2000">
                <a:solidFill>
                  <a:srgbClr val="00B050"/>
                </a:solidFill>
                <a:sym typeface="+mn-ea"/>
              </a:rPr>
              <a:t>@type.integer:CoffeeNum</a:t>
            </a:r>
            <a:r>
              <a:rPr lang="en-US" altLang="zh-CN" sz="2000">
                <a:sym typeface="+mn-ea"/>
              </a:rPr>
              <a:t> cup[s] of </a:t>
            </a:r>
            <a:r>
              <a:rPr lang="en-US" altLang="zh-CN" sz="2000">
                <a:solidFill>
                  <a:schemeClr val="accent4"/>
                </a:solidFill>
                <a:sym typeface="+mn-ea"/>
              </a:rPr>
              <a:t>very{,2}</a:t>
            </a:r>
            <a:r>
              <a:rPr lang="en-US" altLang="zh-CN" sz="2000">
                <a:sym typeface="+mn-ea"/>
              </a:rPr>
              <a:t> hot 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@coffeeType</a:t>
            </a:r>
            <a:r>
              <a:rPr lang="en-US" altLang="zh-CN" sz="2000">
                <a:sym typeface="+mn-ea"/>
              </a:rPr>
              <a:t> </a:t>
            </a:r>
            <a:endParaRPr lang="en-US" altLang="zh-CN" sz="2000">
              <a:solidFill>
                <a:srgbClr val="FF0000"/>
              </a:solidFill>
              <a:sym typeface="+mn-ea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2000" dirty="0"/>
              <a:t>其中出现了诸多概念：</a:t>
            </a:r>
            <a:endParaRPr lang="zh-CN" altLang="en-US" sz="2000" dirty="0"/>
          </a:p>
          <a:p>
            <a:pPr algn="just">
              <a:lnSpc>
                <a:spcPct val="120000"/>
              </a:lnSpc>
            </a:pPr>
            <a:r>
              <a:rPr lang="zh-CN" altLang="en-US" sz="2000" dirty="0"/>
              <a:t>模式（</a:t>
            </a:r>
            <a:r>
              <a:rPr lang="en-US" altLang="zh-CN" sz="2000" dirty="0"/>
              <a:t>Pattern</a:t>
            </a:r>
            <a:r>
              <a:rPr lang="zh-CN" altLang="en-US" sz="2000" dirty="0"/>
              <a:t>）即一个用规定语法写成的字符串，用于字符串匹配</a:t>
            </a:r>
            <a:endParaRPr lang="zh-CN" altLang="en-US" sz="2000" dirty="0"/>
          </a:p>
          <a:p>
            <a:pPr algn="just">
              <a:lnSpc>
                <a:spcPct val="120000"/>
              </a:lnSpc>
            </a:pPr>
            <a:r>
              <a:rPr lang="zh-CN" altLang="en-US" sz="2000" dirty="0"/>
              <a:t>实体（</a:t>
            </a:r>
            <a:r>
              <a:rPr lang="en-US" altLang="zh-CN" sz="2000" dirty="0"/>
              <a:t>Entity</a:t>
            </a:r>
            <a:r>
              <a:rPr lang="zh-CN" altLang="en-US" sz="2000" dirty="0"/>
              <a:t>）一类具有很大共同点的名词的集合，</a:t>
            </a:r>
            <a:r>
              <a:rPr lang="en-US" altLang="zh-CN" sz="2000">
                <a:solidFill>
                  <a:schemeClr val="tx2"/>
                </a:solidFill>
                <a:sym typeface="+mn-ea"/>
              </a:rPr>
              <a:t> </a:t>
            </a:r>
            <a:r>
              <a:rPr lang="en-US" altLang="zh-CN" sz="2000">
                <a:solidFill>
                  <a:srgbClr val="00B050"/>
                </a:solidFill>
                <a:sym typeface="+mn-ea"/>
              </a:rPr>
              <a:t>@type.integer</a:t>
            </a:r>
            <a:r>
              <a:rPr lang="zh-CN" altLang="en-US" sz="2000">
                <a:solidFill>
                  <a:srgbClr val="00B050"/>
                </a:solidFill>
                <a:sym typeface="+mn-ea"/>
              </a:rPr>
              <a:t>便是一个实体</a:t>
            </a:r>
            <a:endParaRPr lang="zh-CN" altLang="en-US" sz="2000">
              <a:solidFill>
                <a:srgbClr val="00B050"/>
              </a:solidFill>
              <a:sym typeface="+mn-ea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2000" dirty="0"/>
              <a:t>词典（</a:t>
            </a:r>
            <a:r>
              <a:rPr lang="en-US" altLang="zh-CN" sz="2000" dirty="0"/>
              <a:t>Dictionary</a:t>
            </a:r>
            <a:r>
              <a:rPr lang="zh-CN" altLang="en-US" sz="2000" dirty="0"/>
              <a:t>）近义词的集合，可以是正则表达式，如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@coffeeType</a:t>
            </a:r>
            <a:endParaRPr lang="en-US" altLang="zh-CN" sz="2000">
              <a:solidFill>
                <a:srgbClr val="FF0000"/>
              </a:solidFill>
              <a:sym typeface="+mn-ea"/>
            </a:endParaRPr>
          </a:p>
          <a:p>
            <a:pPr marL="0" lvl="1" algn="just">
              <a:lnSpc>
                <a:spcPct val="120000"/>
              </a:lnSpc>
            </a:pPr>
            <a:r>
              <a:rPr lang="zh-CN" altLang="en-US" sz="2000">
                <a:solidFill>
                  <a:schemeClr val="tx1"/>
                </a:solidFill>
                <a:sym typeface="+mn-ea"/>
              </a:rPr>
              <a:t>句子（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Utterance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）用于测试的字符串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 </a:t>
            </a:r>
            <a:r>
              <a:rPr lang="zh-CN" altLang="en-US" sz="2000">
                <a:sym typeface="+mn-ea"/>
              </a:rPr>
              <a:t>，如</a:t>
            </a:r>
            <a:r>
              <a:rPr lang="en-US" altLang="zh-CN">
                <a:solidFill>
                  <a:schemeClr val="tx2"/>
                </a:solidFill>
                <a:sym typeface="+mn-ea"/>
              </a:rPr>
              <a:t>I want</a:t>
            </a:r>
            <a:r>
              <a:rPr lang="en-US" altLang="zh-CN">
                <a:sym typeface="+mn-ea"/>
              </a:rPr>
              <a:t> </a:t>
            </a:r>
            <a:r>
              <a:rPr lang="en-US" altLang="zh-CN">
                <a:solidFill>
                  <a:srgbClr val="00B050"/>
                </a:solidFill>
                <a:sym typeface="+mn-ea"/>
              </a:rPr>
              <a:t>three </a:t>
            </a:r>
            <a:r>
              <a:rPr lang="en-US" altLang="zh-CN">
                <a:sym typeface="+mn-ea"/>
              </a:rPr>
              <a:t>cups of </a:t>
            </a:r>
            <a:r>
              <a:rPr lang="en-US" altLang="zh-CN">
                <a:solidFill>
                  <a:schemeClr val="accent4"/>
                </a:solidFill>
                <a:sym typeface="+mn-ea"/>
              </a:rPr>
              <a:t>hot 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latte</a:t>
            </a:r>
            <a:endParaRPr lang="en-US" altLang="zh-CN" sz="2000">
              <a:sym typeface="+mn-ea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2000">
                <a:sym typeface="+mn-ea"/>
              </a:rPr>
              <a:t>意图（</a:t>
            </a:r>
            <a:r>
              <a:rPr lang="en-US" altLang="zh-CN" sz="2000">
                <a:sym typeface="+mn-ea"/>
              </a:rPr>
              <a:t>Intent</a:t>
            </a:r>
            <a:r>
              <a:rPr lang="zh-CN" altLang="en-US" sz="2000">
                <a:sym typeface="+mn-ea"/>
              </a:rPr>
              <a:t>）模式的集合，若某个句子匹配到了一个模式，其所在的意图即为句子的意图</a:t>
            </a:r>
            <a:endParaRPr lang="zh-CN" altLang="en-US" sz="2000" dirty="0"/>
          </a:p>
          <a:p>
            <a:pPr marL="0" indent="0" algn="just">
              <a:lnSpc>
                <a:spcPct val="120000"/>
              </a:lnSpc>
              <a:buNone/>
            </a:pPr>
            <a:endParaRPr lang="zh-CN" altLang="en-US" sz="2000" dirty="0"/>
          </a:p>
          <a:p>
            <a:pPr marL="0" indent="0" algn="just">
              <a:lnSpc>
                <a:spcPct val="120000"/>
              </a:lnSpc>
              <a:buNone/>
            </a:pPr>
            <a:r>
              <a:rPr lang="zh-CN" altLang="en-US" sz="2000" dirty="0"/>
              <a:t>本系统的一个特点是，创建了将近一百个预构建的实体，方便用户的调用，其中形如</a:t>
            </a:r>
            <a:r>
              <a:rPr lang="en-US" altLang="zh-CN" sz="2000" dirty="0"/>
              <a:t>type.*</a:t>
            </a:r>
            <a:r>
              <a:rPr lang="zh-CN" altLang="en-US" sz="2000" dirty="0"/>
              <a:t>的实体便是预构建实体的名称，加在</a:t>
            </a:r>
            <a:r>
              <a:rPr lang="en-US" altLang="zh-CN" sz="2000" dirty="0"/>
              <a:t>@</a:t>
            </a:r>
            <a:r>
              <a:rPr lang="zh-CN" altLang="en-US" sz="2000" dirty="0"/>
              <a:t>运算符之后便可以引用。</a:t>
            </a:r>
            <a:endParaRPr lang="zh-CN" altLang="en-US" sz="2000" dirty="0"/>
          </a:p>
        </p:txBody>
      </p: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4638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20184638"/>
</p:tagLst>
</file>

<file path=ppt/tags/tag11.xml><?xml version="1.0" encoding="utf-8"?>
<p:tagLst xmlns:p="http://schemas.openxmlformats.org/presentationml/2006/main">
  <p:tag name="KSO_WM_TEMPLATE_CATEGORY" val="custom"/>
  <p:tag name="KSO_WM_TEMPLATE_INDEX" val="20184638"/>
  <p:tag name="KSO_WM_TAG_VERSION" val="1.0"/>
  <p:tag name="KSO_WM_BEAUTIFY_FLAG" val="#wm#"/>
  <p:tag name="KSO_WM_UNIT_TYPE" val="m_h_a"/>
  <p:tag name="KSO_WM_UNIT_INDEX" val="1_1_1"/>
  <p:tag name="KSO_WM_UNIT_ID" val="custom20184638_15*m_h_a*1_1_1"/>
  <p:tag name="KSO_WM_UNIT_CLEAR" val="1"/>
  <p:tag name="KSO_WM_UNIT_LAYERLEVEL" val="1_1_1"/>
  <p:tag name="KSO_WM_UNIT_VALUE" val="18"/>
  <p:tag name="KSO_WM_UNIT_HIGHLIGHT" val="0"/>
  <p:tag name="KSO_WM_UNIT_COMPATIBLE" val="0"/>
  <p:tag name="KSO_WM_UNIT_PRESET_TEXT_INDEX" val="3"/>
  <p:tag name="KSO_WM_DIAGRAM_GROUP_CODE" val="m1-1"/>
  <p:tag name="KSO_WM_UNIT_PRESET_TEXT_LEN" val="5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2.xml><?xml version="1.0" encoding="utf-8"?>
<p:tagLst xmlns:p="http://schemas.openxmlformats.org/presentationml/2006/main">
  <p:tag name="KSO_WM_TEMPLATE_CATEGORY" val="custom"/>
  <p:tag name="KSO_WM_TEMPLATE_INDEX" val="20184638"/>
  <p:tag name="KSO_WM_TAG_VERSION" val="1.0"/>
  <p:tag name="KSO_WM_BEAUTIFY_FLAG" val="#wm#"/>
  <p:tag name="KSO_WM_UNIT_TYPE" val="m_i"/>
  <p:tag name="KSO_WM_UNIT_INDEX" val="1_1"/>
  <p:tag name="KSO_WM_UNIT_ID" val="custom20184638_15*m_i*1_1"/>
  <p:tag name="KSO_WM_UNIT_CLEAR" val="1"/>
  <p:tag name="KSO_WM_UNIT_LAYERLEVEL" val="1_1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13.xml><?xml version="1.0" encoding="utf-8"?>
<p:tagLst xmlns:p="http://schemas.openxmlformats.org/presentationml/2006/main">
  <p:tag name="KSO_WM_TEMPLATE_CATEGORY" val="custom"/>
  <p:tag name="KSO_WM_TEMPLATE_INDEX" val="20184638"/>
  <p:tag name="KSO_WM_TAG_VERSION" val="1.0"/>
  <p:tag name="KSO_WM_BEAUTIFY_FLAG" val="#wm#"/>
  <p:tag name="KSO_WM_UNIT_TYPE" val="m_h_a"/>
  <p:tag name="KSO_WM_UNIT_INDEX" val="1_2_1"/>
  <p:tag name="KSO_WM_UNIT_ID" val="custom20184638_15*m_h_a*1_2_1"/>
  <p:tag name="KSO_WM_UNIT_CLEAR" val="1"/>
  <p:tag name="KSO_WM_UNIT_LAYERLEVEL" val="1_1_1"/>
  <p:tag name="KSO_WM_UNIT_VALUE" val="18"/>
  <p:tag name="KSO_WM_UNIT_HIGHLIGHT" val="0"/>
  <p:tag name="KSO_WM_UNIT_COMPATIBLE" val="0"/>
  <p:tag name="KSO_WM_UNIT_PRESET_TEXT_INDEX" val="3"/>
  <p:tag name="KSO_WM_DIAGRAM_GROUP_CODE" val="m1-1"/>
  <p:tag name="KSO_WM_UNIT_PRESET_TEXT_LEN" val="5"/>
  <p:tag name="KSO_WM_UNIT_FILL_FORE_SCHEMECOLOR_INDEX" val="6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4.xml><?xml version="1.0" encoding="utf-8"?>
<p:tagLst xmlns:p="http://schemas.openxmlformats.org/presentationml/2006/main">
  <p:tag name="KSO_WM_TEMPLATE_CATEGORY" val="custom"/>
  <p:tag name="KSO_WM_TEMPLATE_INDEX" val="20184638"/>
  <p:tag name="KSO_WM_TAG_VERSION" val="1.0"/>
  <p:tag name="KSO_WM_BEAUTIFY_FLAG" val="#wm#"/>
  <p:tag name="KSO_WM_UNIT_TYPE" val="m_i"/>
  <p:tag name="KSO_WM_UNIT_INDEX" val="1_2"/>
  <p:tag name="KSO_WM_UNIT_ID" val="custom20184638_15*m_i*1_2"/>
  <p:tag name="KSO_WM_UNIT_CLEAR" val="1"/>
  <p:tag name="KSO_WM_UNIT_LAYERLEVEL" val="1_1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15.xml><?xml version="1.0" encoding="utf-8"?>
<p:tagLst xmlns:p="http://schemas.openxmlformats.org/presentationml/2006/main">
  <p:tag name="KSO_WM_TEMPLATE_CATEGORY" val="custom"/>
  <p:tag name="KSO_WM_TEMPLATE_INDEX" val="20184638"/>
  <p:tag name="KSO_WM_TAG_VERSION" val="1.0"/>
  <p:tag name="KSO_WM_BEAUTIFY_FLAG" val="#wm#"/>
  <p:tag name="KSO_WM_UNIT_TYPE" val="m_h_a"/>
  <p:tag name="KSO_WM_UNIT_INDEX" val="1_3_1"/>
  <p:tag name="KSO_WM_UNIT_ID" val="custom20184638_15*m_h_a*1_3_1"/>
  <p:tag name="KSO_WM_UNIT_CLEAR" val="1"/>
  <p:tag name="KSO_WM_UNIT_LAYERLEVEL" val="1_1_1"/>
  <p:tag name="KSO_WM_UNIT_VALUE" val="18"/>
  <p:tag name="KSO_WM_UNIT_HIGHLIGHT" val="0"/>
  <p:tag name="KSO_WM_UNIT_COMPATIBLE" val="0"/>
  <p:tag name="KSO_WM_UNIT_PRESET_TEXT_INDEX" val="3"/>
  <p:tag name="KSO_WM_DIAGRAM_GROUP_CODE" val="m1-1"/>
  <p:tag name="KSO_WM_UNIT_PRESET_TEXT_LEN" val="5"/>
  <p:tag name="KSO_WM_UNIT_FILL_FORE_SCHEMECOLOR_INDEX" val="7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6.xml><?xml version="1.0" encoding="utf-8"?>
<p:tagLst xmlns:p="http://schemas.openxmlformats.org/presentationml/2006/main">
  <p:tag name="KSO_WM_TEMPLATE_CATEGORY" val="custom"/>
  <p:tag name="KSO_WM_TEMPLATE_INDEX" val="20184638"/>
  <p:tag name="KSO_WM_TAG_VERSION" val="1.0"/>
  <p:tag name="KSO_WM_BEAUTIFY_FLAG" val="#wm#"/>
  <p:tag name="KSO_WM_UNIT_PRESET_TEXT_LEN" val="51"/>
  <p:tag name="KSO_WM_UNIT_TYPE" val="m_h_f"/>
  <p:tag name="KSO_WM_UNIT_INDEX" val="1_1_1"/>
  <p:tag name="KSO_WM_UNIT_ID" val="custom20184638_15*m_h_f*1_1_1"/>
  <p:tag name="KSO_WM_UNIT_CLEAR" val="1"/>
  <p:tag name="KSO_WM_UNIT_LAYERLEVEL" val="1_1_1"/>
  <p:tag name="KSO_WM_UNIT_VALUE" val="32"/>
  <p:tag name="KSO_WM_UNIT_HIGHLIGHT" val="0"/>
  <p:tag name="KSO_WM_UNIT_COMPATIBLE" val="0"/>
  <p:tag name="KSO_WM_UNIT_PRESET_TEXT_INDEX" val="4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17.xml><?xml version="1.0" encoding="utf-8"?>
<p:tagLst xmlns:p="http://schemas.openxmlformats.org/presentationml/2006/main">
  <p:tag name="KSO_WM_TEMPLATE_CATEGORY" val="custom"/>
  <p:tag name="KSO_WM_TEMPLATE_INDEX" val="20184638"/>
  <p:tag name="KSO_WM_TAG_VERSION" val="1.0"/>
  <p:tag name="KSO_WM_BEAUTIFY_FLAG" val="#wm#"/>
  <p:tag name="KSO_WM_UNIT_PRESET_TEXT_LEN" val="51"/>
  <p:tag name="KSO_WM_UNIT_TYPE" val="m_h_f"/>
  <p:tag name="KSO_WM_UNIT_INDEX" val="1_3_1"/>
  <p:tag name="KSO_WM_UNIT_ID" val="custom20184638_15*m_h_f*1_3_1"/>
  <p:tag name="KSO_WM_UNIT_CLEAR" val="1"/>
  <p:tag name="KSO_WM_UNIT_LAYERLEVEL" val="1_1_1"/>
  <p:tag name="KSO_WM_UNIT_VALUE" val="32"/>
  <p:tag name="KSO_WM_UNIT_HIGHLIGHT" val="0"/>
  <p:tag name="KSO_WM_UNIT_COMPATIBLE" val="0"/>
  <p:tag name="KSO_WM_UNIT_PRESET_TEXT_INDEX" val="4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18.xml><?xml version="1.0" encoding="utf-8"?>
<p:tagLst xmlns:p="http://schemas.openxmlformats.org/presentationml/2006/main">
  <p:tag name="KSO_WM_TEMPLATE_CATEGORY" val="custom"/>
  <p:tag name="KSO_WM_TEMPLATE_INDEX" val="20184638"/>
  <p:tag name="KSO_WM_TAG_VERSION" val="1.0"/>
  <p:tag name="KSO_WM_BEAUTIFY_FLAG" val="#wm#"/>
  <p:tag name="KSO_WM_UNIT_PRESET_TEXT_LEN" val="51"/>
  <p:tag name="KSO_WM_UNIT_TYPE" val="m_h_f"/>
  <p:tag name="KSO_WM_UNIT_INDEX" val="1_2_1"/>
  <p:tag name="KSO_WM_UNIT_ID" val="custom20184638_15*m_h_f*1_2_1"/>
  <p:tag name="KSO_WM_UNIT_CLEAR" val="1"/>
  <p:tag name="KSO_WM_UNIT_LAYERLEVEL" val="1_1_1"/>
  <p:tag name="KSO_WM_UNIT_VALUE" val="32"/>
  <p:tag name="KSO_WM_UNIT_HIGHLIGHT" val="0"/>
  <p:tag name="KSO_WM_UNIT_COMPATIBLE" val="0"/>
  <p:tag name="KSO_WM_UNIT_PRESET_TEXT_INDEX" val="4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19.xml><?xml version="1.0" encoding="utf-8"?>
<p:tagLst xmlns:p="http://schemas.openxmlformats.org/presentationml/2006/main">
  <p:tag name="KSO_WM_TEMPLATE_CATEGORY" val="custom"/>
  <p:tag name="KSO_WM_TEMPLATE_INDEX" val="20184638"/>
  <p:tag name="KSO_WM_TAG_VERSION" val="1.0"/>
  <p:tag name="KSO_WM_BEAUTIFY_FLAG" val="#wm#"/>
  <p:tag name="KSO_WM_UNIT_TYPE" val="a"/>
  <p:tag name="KSO_WM_UNIT_INDEX" val="1"/>
  <p:tag name="KSO_WM_UNIT_ID" val="custom20184638_15*a*1"/>
  <p:tag name="KSO_WM_UNIT_CLEAR" val="1"/>
  <p:tag name="KSO_WM_UNIT_LAYERLEVEL" val="1"/>
  <p:tag name="KSO_WM_UNIT_VALUE" val="14"/>
  <p:tag name="KSO_WM_UNIT_HIGHLIGHT" val="0"/>
  <p:tag name="KSO_WM_UNIT_COMPATIBLE" val="0"/>
  <p:tag name="KSO_WM_UNIT_RELATE_UNITID" val="261*l*1"/>
  <p:tag name="KSO_WM_UNIT_PRESET_TEXT_INDEX" val="3"/>
  <p:tag name="KSO_WM_UNIT_PRESET_TEXT_LEN" val="17"/>
  <p:tag name="KSO_WM_UNIT_ISCONTENTSTITLE" val="0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4638"/>
</p:tagLst>
</file>

<file path=ppt/tags/tag20.xml><?xml version="1.0" encoding="utf-8"?>
<p:tagLst xmlns:p="http://schemas.openxmlformats.org/presentationml/2006/main">
  <p:tag name="KSO_WM_SLIDE_ID" val="custom20184638_15"/>
  <p:tag name="KSO_WM_SLIDE_INDEX" val="15"/>
  <p:tag name="KSO_WM_SLIDE_ITEM_CNT" val="3"/>
  <p:tag name="KSO_WM_SLIDE_LAYOUT" val="m_a"/>
  <p:tag name="KSO_WM_SLIDE_LAYOUT_CNT" val="1_1"/>
  <p:tag name="KSO_WM_SLIDE_TYPE" val="text"/>
  <p:tag name="KSO_WM_BEAUTIFY_FLAG" val="#wm#"/>
  <p:tag name="KSO_WM_SLIDE_POSITION" val="189*135"/>
  <p:tag name="KSO_WM_SLIDE_SIZE" val="581*344"/>
  <p:tag name="KSO_WM_TEMPLATE_CATEGORY" val="custom"/>
  <p:tag name="KSO_WM_TEMPLATE_INDEX" val="20184638"/>
  <p:tag name="KSO_WM_TAG_VERSION" val="1.0"/>
  <p:tag name="KSO_WM_DIAGRAM_GROUP_CODE" val="m1-1"/>
</p:tagLst>
</file>

<file path=ppt/tags/tag21.xml><?xml version="1.0" encoding="utf-8"?>
<p:tagLst xmlns:p="http://schemas.openxmlformats.org/presentationml/2006/main">
  <p:tag name="KSO_WM_TEMPLATE_CATEGORY" val="custom"/>
  <p:tag name="KSO_WM_TEMPLATE_INDEX" val="20184638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20"/>
  <p:tag name="KSO_WM_UNIT_LAYERLEVEL" val="1"/>
  <p:tag name="KSO_WM_UNIT_INDEX" val="1"/>
  <p:tag name="KSO_WM_UNIT_ID" val="custom20184638_2*a*1"/>
  <p:tag name="KSO_WM_UNIT_TYPE" val="a"/>
</p:tagLst>
</file>

<file path=ppt/tags/tag22.xml><?xml version="1.0" encoding="utf-8"?>
<p:tagLst xmlns:p="http://schemas.openxmlformats.org/presentationml/2006/main">
  <p:tag name="KSO_WM_TEMPLATE_CATEGORY" val="custom"/>
  <p:tag name="KSO_WM_TEMPLATE_INDEX" val="20184638"/>
  <p:tag name="KSO_WM_TAG_VERSION" val="1.0"/>
  <p:tag name="KSO_WM_BEAUTIFY_FLAG" val="#wm#"/>
  <p:tag name="KSO_WM_UNIT_PRESET_TEXT_LEN" val="465"/>
  <p:tag name="KSO_WM_UNIT_PRESET_TEXT_INDEX" val="5"/>
  <p:tag name="KSO_WM_UNIT_CLEAR" val="0"/>
  <p:tag name="KSO_WM_UNIT_COMPATIBLE" val="0"/>
  <p:tag name="KSO_WM_UNIT_HIGHLIGHT" val="0"/>
  <p:tag name="KSO_WM_UNIT_VALUE" val="440"/>
  <p:tag name="KSO_WM_UNIT_LAYERLEVEL" val="1"/>
  <p:tag name="KSO_WM_UNIT_INDEX" val="1"/>
  <p:tag name="KSO_WM_UNIT_ID" val="custom20184638_2*f*1"/>
  <p:tag name="KSO_WM_UNIT_TYPE" val="f"/>
</p:tagLst>
</file>

<file path=ppt/tags/tag23.xml><?xml version="1.0" encoding="utf-8"?>
<p:tagLst xmlns:p="http://schemas.openxmlformats.org/presentationml/2006/main">
  <p:tag name="KSO_WM_SLIDE_SIZE" val="828*343"/>
  <p:tag name="KSO_WM_SLIDE_POSITION" val="66*144"/>
  <p:tag name="KSO_WM_SLIDE_LAYOUT_CNT" val="1_1"/>
  <p:tag name="KSO_WM_SLIDE_LAYOUT" val="a_f"/>
  <p:tag name="KSO_WM_BEAUTIFY_FLAG" val="#wm#"/>
  <p:tag name="KSO_WM_SLIDE_TYPE" val="text"/>
  <p:tag name="KSO_WM_SLIDE_ITEM_CNT" val="1"/>
  <p:tag name="KSO_WM_SLIDE_INDEX" val="2"/>
  <p:tag name="KSO_WM_SLIDE_ID" val="custom20184638_2"/>
  <p:tag name="KSO_WM_TAG_VERSION" val="1.0"/>
  <p:tag name="KSO_WM_TEMPLATE_INDEX" val="20184638"/>
  <p:tag name="KSO_WM_TEMPLATE_CATEGORY" val="custom"/>
</p:tagLst>
</file>

<file path=ppt/tags/tag24.xml><?xml version="1.0" encoding="utf-8"?>
<p:tagLst xmlns:p="http://schemas.openxmlformats.org/presentationml/2006/main">
  <p:tag name="KSO_WM_TEMPLATE_CATEGORY" val="custom"/>
  <p:tag name="KSO_WM_TEMPLATE_INDEX" val="20184638"/>
  <p:tag name="KSO_WM_TAG_VERSION" val="1.0"/>
  <p:tag name="KSO_WM_UNIT_TYPE" val="e"/>
  <p:tag name="KSO_WM_UNIT_INDEX" val="1"/>
  <p:tag name="KSO_WM_UNIT_ID" val="custom20184638_12*e*1"/>
  <p:tag name="KSO_WM_UNIT_LAYERLEVEL" val="1"/>
  <p:tag name="KSO_WM_UNIT_VALUE" val="1"/>
  <p:tag name="KSO_WM_UNIT_HIGHLIGHT" val="0"/>
  <p:tag name="KSO_WM_UNIT_COMPATIBLE" val="1"/>
  <p:tag name="KSO_WM_UNIT_CLEAR" val="0"/>
  <p:tag name="KSO_WM_BEAUTIFY_FLAG" val="#wm#"/>
  <p:tag name="KSO_WM_UNIT_PRESET_TEXT" val="01"/>
</p:tagLst>
</file>

<file path=ppt/tags/tag25.xml><?xml version="1.0" encoding="utf-8"?>
<p:tagLst xmlns:p="http://schemas.openxmlformats.org/presentationml/2006/main">
  <p:tag name="KSO_WM_TEMPLATE_CATEGORY" val="custom"/>
  <p:tag name="KSO_WM_TEMPLATE_INDEX" val="20184638"/>
  <p:tag name="KSO_WM_TAG_VERSION" val="1.0"/>
  <p:tag name="KSO_WM_UNIT_TYPE" val="a"/>
  <p:tag name="KSO_WM_UNIT_INDEX" val="1"/>
  <p:tag name="KSO_WM_UNIT_ID" val="custom20184638_12*a*1"/>
  <p:tag name="KSO_WM_UNIT_LAYERLEVEL" val="1"/>
  <p:tag name="KSO_WM_UNIT_VALUE" val="9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SECTION TITLE"/>
</p:tagLst>
</file>

<file path=ppt/tags/tag26.xml><?xml version="1.0" encoding="utf-8"?>
<p:tagLst xmlns:p="http://schemas.openxmlformats.org/presentationml/2006/main">
  <p:tag name="KSO_WM_TEMPLATE_CATEGORY" val="custom"/>
  <p:tag name="KSO_WM_TEMPLATE_INDEX" val="20184638"/>
  <p:tag name="KSO_WM_TAG_VERSION" val="1.0"/>
  <p:tag name="KSO_WM_SLIDE_ID" val="custom20184638_12"/>
  <p:tag name="KSO_WM_SLIDE_INDEX" val="12"/>
  <p:tag name="KSO_WM_SLIDE_ITEM_CNT" val="2"/>
  <p:tag name="KSO_WM_SLIDE_LAYOUT" val="a_b_e"/>
  <p:tag name="KSO_WM_SLIDE_LAYOUT_CNT" val="1_1_1"/>
  <p:tag name="KSO_WM_SLIDE_TYPE" val="sectionTitle"/>
  <p:tag name="KSO_WM_BEAUTIFY_FLAG" val="#wm#"/>
</p:tagLst>
</file>

<file path=ppt/tags/tag27.xml><?xml version="1.0" encoding="utf-8"?>
<p:tagLst xmlns:p="http://schemas.openxmlformats.org/presentationml/2006/main">
  <p:tag name="KSO_WM_BEAUTIFY_FLAG" val="#wm#"/>
  <p:tag name="KSO_WM_TEMPLATE_CATEGORY" val="custom"/>
  <p:tag name="KSO_WM_TEMPLATE_INDEX" val="20184638"/>
</p:tagLst>
</file>

<file path=ppt/tags/tag28.xml><?xml version="1.0" encoding="utf-8"?>
<p:tagLst xmlns:p="http://schemas.openxmlformats.org/presentationml/2006/main">
  <p:tag name="KSO_WM_TEMPLATE_CATEGORY" val="custom"/>
  <p:tag name="KSO_WM_TEMPLATE_INDEX" val="20184638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20"/>
  <p:tag name="KSO_WM_UNIT_LAYERLEVEL" val="1"/>
  <p:tag name="KSO_WM_UNIT_INDEX" val="1"/>
  <p:tag name="KSO_WM_UNIT_ID" val="custom20184638_2*a*1"/>
  <p:tag name="KSO_WM_UNIT_TYPE" val="a"/>
</p:tagLst>
</file>

<file path=ppt/tags/tag29.xml><?xml version="1.0" encoding="utf-8"?>
<p:tagLst xmlns:p="http://schemas.openxmlformats.org/presentationml/2006/main">
  <p:tag name="KSO_WM_TEMPLATE_CATEGORY" val="custom"/>
  <p:tag name="KSO_WM_TEMPLATE_INDEX" val="20184638"/>
  <p:tag name="KSO_WM_TAG_VERSION" val="1.0"/>
  <p:tag name="KSO_WM_BEAUTIFY_FLAG" val="#wm#"/>
  <p:tag name="KSO_WM_UNIT_PRESET_TEXT_LEN" val="465"/>
  <p:tag name="KSO_WM_UNIT_PRESET_TEXT_INDEX" val="5"/>
  <p:tag name="KSO_WM_UNIT_CLEAR" val="0"/>
  <p:tag name="KSO_WM_UNIT_COMPATIBLE" val="0"/>
  <p:tag name="KSO_WM_UNIT_HIGHLIGHT" val="0"/>
  <p:tag name="KSO_WM_UNIT_VALUE" val="440"/>
  <p:tag name="KSO_WM_UNIT_LAYERLEVEL" val="1"/>
  <p:tag name="KSO_WM_UNIT_INDEX" val="1"/>
  <p:tag name="KSO_WM_UNIT_ID" val="custom20184638_2*f*1"/>
  <p:tag name="KSO_WM_UNIT_TYPE" val="f"/>
</p:tagLst>
</file>

<file path=ppt/tags/tag3.xml><?xml version="1.0" encoding="utf-8"?>
<p:tagLst xmlns:p="http://schemas.openxmlformats.org/presentationml/2006/main">
  <p:tag name="KSO_WM_TEMPLATE_CATEGORY" val="custom"/>
  <p:tag name="KSO_WM_TEMPLATE_INDEX" val="20184638"/>
  <p:tag name="KSO_WM_TAG_VERSION" val="1.0"/>
  <p:tag name="KSO_WM_BEAUTIFY_FLAG" val="#wm#"/>
  <p:tag name="KSO_WM_TEMPLATE_THUMBS_INDEX" val="1、9、12、16、4、5、21"/>
</p:tagLst>
</file>

<file path=ppt/tags/tag30.xml><?xml version="1.0" encoding="utf-8"?>
<p:tagLst xmlns:p="http://schemas.openxmlformats.org/presentationml/2006/main">
  <p:tag name="KSO_WM_SLIDE_SIZE" val="828*343"/>
  <p:tag name="KSO_WM_SLIDE_POSITION" val="66*144"/>
  <p:tag name="KSO_WM_SLIDE_LAYOUT_CNT" val="1_1"/>
  <p:tag name="KSO_WM_SLIDE_LAYOUT" val="a_f"/>
  <p:tag name="KSO_WM_BEAUTIFY_FLAG" val="#wm#"/>
  <p:tag name="KSO_WM_SLIDE_TYPE" val="text"/>
  <p:tag name="KSO_WM_SLIDE_ITEM_CNT" val="1"/>
  <p:tag name="KSO_WM_SLIDE_INDEX" val="2"/>
  <p:tag name="KSO_WM_SLIDE_ID" val="custom20184638_2"/>
  <p:tag name="KSO_WM_TAG_VERSION" val="1.0"/>
  <p:tag name="KSO_WM_TEMPLATE_INDEX" val="20184638"/>
  <p:tag name="KSO_WM_TEMPLATE_CATEGORY" val="custom"/>
</p:tagLst>
</file>

<file path=ppt/tags/tag31.xml><?xml version="1.0" encoding="utf-8"?>
<p:tagLst xmlns:p="http://schemas.openxmlformats.org/presentationml/2006/main">
  <p:tag name="KSO_WM_TEMPLATE_CATEGORY" val="custom"/>
  <p:tag name="KSO_WM_TEMPLATE_INDEX" val="20184638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20"/>
  <p:tag name="KSO_WM_UNIT_LAYERLEVEL" val="1"/>
  <p:tag name="KSO_WM_UNIT_INDEX" val="1"/>
  <p:tag name="KSO_WM_UNIT_ID" val="custom20184638_2*a*1"/>
  <p:tag name="KSO_WM_UNIT_TYPE" val="a"/>
</p:tagLst>
</file>

<file path=ppt/tags/tag32.xml><?xml version="1.0" encoding="utf-8"?>
<p:tagLst xmlns:p="http://schemas.openxmlformats.org/presentationml/2006/main">
  <p:tag name="KSO_WM_TEMPLATE_CATEGORY" val="custom"/>
  <p:tag name="KSO_WM_TEMPLATE_INDEX" val="20184638"/>
  <p:tag name="KSO_WM_TAG_VERSION" val="1.0"/>
  <p:tag name="KSO_WM_BEAUTIFY_FLAG" val="#wm#"/>
  <p:tag name="KSO_WM_UNIT_PRESET_TEXT_LEN" val="465"/>
  <p:tag name="KSO_WM_UNIT_PRESET_TEXT_INDEX" val="5"/>
  <p:tag name="KSO_WM_UNIT_CLEAR" val="0"/>
  <p:tag name="KSO_WM_UNIT_COMPATIBLE" val="0"/>
  <p:tag name="KSO_WM_UNIT_HIGHLIGHT" val="0"/>
  <p:tag name="KSO_WM_UNIT_VALUE" val="440"/>
  <p:tag name="KSO_WM_UNIT_LAYERLEVEL" val="1"/>
  <p:tag name="KSO_WM_UNIT_INDEX" val="1"/>
  <p:tag name="KSO_WM_UNIT_ID" val="custom20184638_2*f*1"/>
  <p:tag name="KSO_WM_UNIT_TYPE" val="f"/>
</p:tagLst>
</file>

<file path=ppt/tags/tag33.xml><?xml version="1.0" encoding="utf-8"?>
<p:tagLst xmlns:p="http://schemas.openxmlformats.org/presentationml/2006/main">
  <p:tag name="KSO_WM_SLIDE_SIZE" val="828*343"/>
  <p:tag name="KSO_WM_SLIDE_POSITION" val="66*144"/>
  <p:tag name="KSO_WM_SLIDE_LAYOUT_CNT" val="1_1"/>
  <p:tag name="KSO_WM_SLIDE_LAYOUT" val="a_f"/>
  <p:tag name="KSO_WM_BEAUTIFY_FLAG" val="#wm#"/>
  <p:tag name="KSO_WM_SLIDE_TYPE" val="text"/>
  <p:tag name="KSO_WM_SLIDE_ITEM_CNT" val="1"/>
  <p:tag name="KSO_WM_SLIDE_INDEX" val="2"/>
  <p:tag name="KSO_WM_SLIDE_ID" val="custom20184638_2"/>
  <p:tag name="KSO_WM_TAG_VERSION" val="1.0"/>
  <p:tag name="KSO_WM_TEMPLATE_INDEX" val="20184638"/>
  <p:tag name="KSO_WM_TEMPLATE_CATEGORY" val="custom"/>
</p:tagLst>
</file>

<file path=ppt/tags/tag34.xml><?xml version="1.0" encoding="utf-8"?>
<p:tagLst xmlns:p="http://schemas.openxmlformats.org/presentationml/2006/main">
  <p:tag name="KSO_WM_TEMPLATE_CATEGORY" val="custom"/>
  <p:tag name="KSO_WM_TEMPLATE_INDEX" val="20184638"/>
  <p:tag name="KSO_WM_TAG_VERSION" val="1.0"/>
  <p:tag name="KSO_WM_UNIT_TYPE" val="e"/>
  <p:tag name="KSO_WM_UNIT_INDEX" val="1"/>
  <p:tag name="KSO_WM_UNIT_ID" val="custom20184638_12*e*1"/>
  <p:tag name="KSO_WM_UNIT_LAYERLEVEL" val="1"/>
  <p:tag name="KSO_WM_UNIT_VALUE" val="1"/>
  <p:tag name="KSO_WM_UNIT_HIGHLIGHT" val="0"/>
  <p:tag name="KSO_WM_UNIT_COMPATIBLE" val="1"/>
  <p:tag name="KSO_WM_UNIT_CLEAR" val="0"/>
  <p:tag name="KSO_WM_BEAUTIFY_FLAG" val="#wm#"/>
  <p:tag name="KSO_WM_UNIT_PRESET_TEXT" val="01"/>
</p:tagLst>
</file>

<file path=ppt/tags/tag35.xml><?xml version="1.0" encoding="utf-8"?>
<p:tagLst xmlns:p="http://schemas.openxmlformats.org/presentationml/2006/main">
  <p:tag name="KSO_WM_TEMPLATE_CATEGORY" val="custom"/>
  <p:tag name="KSO_WM_TEMPLATE_INDEX" val="20184638"/>
  <p:tag name="KSO_WM_TAG_VERSION" val="1.0"/>
  <p:tag name="KSO_WM_UNIT_TYPE" val="a"/>
  <p:tag name="KSO_WM_UNIT_INDEX" val="1"/>
  <p:tag name="KSO_WM_UNIT_ID" val="custom20184638_12*a*1"/>
  <p:tag name="KSO_WM_UNIT_LAYERLEVEL" val="1"/>
  <p:tag name="KSO_WM_UNIT_VALUE" val="9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SECTION TITLE"/>
</p:tagLst>
</file>

<file path=ppt/tags/tag36.xml><?xml version="1.0" encoding="utf-8"?>
<p:tagLst xmlns:p="http://schemas.openxmlformats.org/presentationml/2006/main">
  <p:tag name="KSO_WM_TEMPLATE_CATEGORY" val="custom"/>
  <p:tag name="KSO_WM_TEMPLATE_INDEX" val="20184638"/>
  <p:tag name="KSO_WM_TAG_VERSION" val="1.0"/>
  <p:tag name="KSO_WM_SLIDE_ID" val="custom20184638_12"/>
  <p:tag name="KSO_WM_SLIDE_INDEX" val="12"/>
  <p:tag name="KSO_WM_SLIDE_ITEM_CNT" val="2"/>
  <p:tag name="KSO_WM_SLIDE_LAYOUT" val="a_b_e"/>
  <p:tag name="KSO_WM_SLIDE_LAYOUT_CNT" val="1_1_1"/>
  <p:tag name="KSO_WM_SLIDE_TYPE" val="sectionTitle"/>
  <p:tag name="KSO_WM_BEAUTIFY_FLAG" val="#wm#"/>
</p:tagLst>
</file>

<file path=ppt/tags/tag3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638_8*i*0"/>
  <p:tag name="KSO_WM_TEMPLATE_CATEGORY" val="custom"/>
  <p:tag name="KSO_WM_TEMPLATE_INDEX" val="20184638"/>
  <p:tag name="KSO_WM_UNIT_INDEX" val="0"/>
</p:tagLst>
</file>

<file path=ppt/tags/tag38.xml><?xml version="1.0" encoding="utf-8"?>
<p:tagLst xmlns:p="http://schemas.openxmlformats.org/presentationml/2006/main">
  <p:tag name="KSO_WM_UNIT_CLEAR" val="1"/>
  <p:tag name="KSO_WM_TEMPLATE_CATEGORY" val="custom"/>
  <p:tag name="KSO_WM_TEMPLATE_INDEX" val="20184638"/>
  <p:tag name="KSO_WM_UNIT_TYPE" val="l_h_i"/>
  <p:tag name="KSO_WM_UNIT_INDEX" val="1_2_1"/>
  <p:tag name="KSO_WM_UNIT_ID" val="custom20184638_8*l_h_i*1_2_1"/>
  <p:tag name="KSO_WM_UNIT_LAYERLEVEL" val="1_1_1"/>
  <p:tag name="KSO_WM_DIAGRAM_GROUP_CODE" val="l1-1"/>
  <p:tag name="KSO_WM_BEAUTIFY_FLAG" val="#wm#"/>
  <p:tag name="KSO_WM_TAG_VERSION" val="1.0"/>
  <p:tag name="KSO_WM_UNIT_FILL_FORE_SCHEMECOLOR_INDEX" val="6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39.xml><?xml version="1.0" encoding="utf-8"?>
<p:tagLst xmlns:p="http://schemas.openxmlformats.org/presentationml/2006/main">
  <p:tag name="KSO_WM_UNIT_CLEAR" val="1"/>
  <p:tag name="KSO_WM_TEMPLATE_CATEGORY" val="custom"/>
  <p:tag name="KSO_WM_TEMPLATE_INDEX" val="20184638"/>
  <p:tag name="KSO_WM_UNIT_TYPE" val="l_h_i"/>
  <p:tag name="KSO_WM_UNIT_INDEX" val="1_2_2"/>
  <p:tag name="KSO_WM_UNIT_ID" val="custom20184638_8*l_h_i*1_2_2"/>
  <p:tag name="KSO_WM_UNIT_LAYERLEVEL" val="1_1_1"/>
  <p:tag name="KSO_WM_DIAGRAM_GROUP_CODE" val="l1-1"/>
  <p:tag name="KSO_WM_BEAUTIFY_FLAG" val="#wm#"/>
  <p:tag name="KSO_WM_TAG_VERSION" val="1.0"/>
  <p:tag name="KSO_WM_UNIT_TEXT_FILL_FORE_SCHEMECOLOR_INDEX" val="14"/>
  <p:tag name="KSO_WM_UNIT_TEXT_FILL_TYPE" val="1"/>
  <p:tag name="KSO_WM_UNIT_USESOURCEFORMAT_APPLY" val="1"/>
</p:tagLst>
</file>

<file path=ppt/tags/tag4.xml><?xml version="1.0" encoding="utf-8"?>
<p:tagLst xmlns:p="http://schemas.openxmlformats.org/presentationml/2006/main">
  <p:tag name="KSO_WM_TAG_VERSION" val="1.0"/>
  <p:tag name="KSO_WM_TEMPLATE_CATEGORY" val="custom"/>
  <p:tag name="KSO_WM_TEMPLATE_INDEX" val="2012525"/>
</p:tagLst>
</file>

<file path=ppt/tags/tag40.xml><?xml version="1.0" encoding="utf-8"?>
<p:tagLst xmlns:p="http://schemas.openxmlformats.org/presentationml/2006/main">
  <p:tag name="KSO_WM_TEMPLATE_CATEGORY" val="custom"/>
  <p:tag name="KSO_WM_TEMPLATE_INDEX" val="20184638"/>
  <p:tag name="KSO_WM_TAG_VERSION" val="1.0"/>
  <p:tag name="KSO_WM_BEAUTIFY_FLAG" val="#wm#"/>
  <p:tag name="KSO_WM_UNIT_TYPE" val="l_h_f"/>
  <p:tag name="KSO_WM_UNIT_INDEX" val="1_2_1"/>
  <p:tag name="KSO_WM_UNIT_ID" val="custom20184638_8*l_h_f*1_2_1"/>
  <p:tag name="KSO_WM_UNIT_CLEAR" val="1"/>
  <p:tag name="KSO_WM_UNIT_LAYERLEVEL" val="1_1_1"/>
  <p:tag name="KSO_WM_UNIT_VALUE" val="28"/>
  <p:tag name="KSO_WM_UNIT_HIGHLIGHT" val="0"/>
  <p:tag name="KSO_WM_UNIT_COMPATIBLE" val="0"/>
  <p:tag name="KSO_WM_DIAGRAM_GROUP_CODE" val="l1-1"/>
  <p:tag name="KSO_WM_UNIT_PRESET_TEXT" val="CONSECTETUR ADIPISICING ELITSED EIUSMOD TEMPOR"/>
  <p:tag name="KSO_WM_UNIT_TEXT_FILL_FORE_SCHEMECOLOR_INDEX" val="13"/>
  <p:tag name="KSO_WM_UNIT_TEXT_FILL_TYPE" val="1"/>
  <p:tag name="KSO_WM_UNIT_USESOURCEFORMAT_APPLY" val="1"/>
</p:tagLst>
</file>

<file path=ppt/tags/tag41.xml><?xml version="1.0" encoding="utf-8"?>
<p:tagLst xmlns:p="http://schemas.openxmlformats.org/presentationml/2006/main">
  <p:tag name="KSO_WM_UNIT_CLEAR" val="1"/>
  <p:tag name="KSO_WM_TEMPLATE_CATEGORY" val="custom"/>
  <p:tag name="KSO_WM_TEMPLATE_INDEX" val="20184638"/>
  <p:tag name="KSO_WM_UNIT_TYPE" val="l_h_i"/>
  <p:tag name="KSO_WM_UNIT_INDEX" val="1_2_3"/>
  <p:tag name="KSO_WM_UNIT_ID" val="custom20184638_8*l_h_i*1_2_3"/>
  <p:tag name="KSO_WM_UNIT_LAYERLEVEL" val="1_1_1"/>
  <p:tag name="KSO_WM_DIAGRAM_GROUP_CODE" val="l1-1"/>
  <p:tag name="KSO_WM_BEAUTIFY_FLAG" val="#wm#"/>
  <p:tag name="KSO_WM_TAG_VERSION" val="1.0"/>
  <p:tag name="KSO_WM_UNIT_FILL_FORE_SCHEMECOLOR_INDEX" val="6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4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638_8*i*9"/>
  <p:tag name="KSO_WM_TEMPLATE_CATEGORY" val="custom"/>
  <p:tag name="KSO_WM_TEMPLATE_INDEX" val="20184638"/>
  <p:tag name="KSO_WM_UNIT_INDEX" val="9"/>
</p:tagLst>
</file>

<file path=ppt/tags/tag43.xml><?xml version="1.0" encoding="utf-8"?>
<p:tagLst xmlns:p="http://schemas.openxmlformats.org/presentationml/2006/main">
  <p:tag name="KSO_WM_UNIT_CLEAR" val="1"/>
  <p:tag name="KSO_WM_TEMPLATE_CATEGORY" val="custom"/>
  <p:tag name="KSO_WM_TEMPLATE_INDEX" val="20184638"/>
  <p:tag name="KSO_WM_UNIT_TYPE" val="l_h_i"/>
  <p:tag name="KSO_WM_UNIT_INDEX" val="1_1_1"/>
  <p:tag name="KSO_WM_UNIT_ID" val="custom20184638_8*l_h_i*1_1_1"/>
  <p:tag name="KSO_WM_UNIT_LAYERLEVEL" val="1_1_1"/>
  <p:tag name="KSO_WM_DIAGRAM_GROUP_CODE" val="l1-1"/>
  <p:tag name="KSO_WM_BEAUTIFY_FLAG" val="#wm#"/>
  <p:tag name="KSO_WM_TAG_VERSION" val="1.0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44.xml><?xml version="1.0" encoding="utf-8"?>
<p:tagLst xmlns:p="http://schemas.openxmlformats.org/presentationml/2006/main">
  <p:tag name="KSO_WM_UNIT_CLEAR" val="1"/>
  <p:tag name="KSO_WM_TEMPLATE_CATEGORY" val="custom"/>
  <p:tag name="KSO_WM_TEMPLATE_INDEX" val="20184638"/>
  <p:tag name="KSO_WM_UNIT_TYPE" val="l_h_i"/>
  <p:tag name="KSO_WM_UNIT_INDEX" val="1_1_2"/>
  <p:tag name="KSO_WM_UNIT_ID" val="custom20184638_8*l_h_i*1_1_2"/>
  <p:tag name="KSO_WM_UNIT_LAYERLEVEL" val="1_1_1"/>
  <p:tag name="KSO_WM_DIAGRAM_GROUP_CODE" val="l1-1"/>
  <p:tag name="KSO_WM_BEAUTIFY_FLAG" val="#wm#"/>
  <p:tag name="KSO_WM_TAG_VERSION" val="1.0"/>
  <p:tag name="KSO_WM_UNIT_TEXT_FILL_FORE_SCHEMECOLOR_INDEX" val="14"/>
  <p:tag name="KSO_WM_UNIT_TEXT_FILL_TYPE" val="1"/>
  <p:tag name="KSO_WM_UNIT_USESOURCEFORMAT_APPLY" val="1"/>
</p:tagLst>
</file>

<file path=ppt/tags/tag45.xml><?xml version="1.0" encoding="utf-8"?>
<p:tagLst xmlns:p="http://schemas.openxmlformats.org/presentationml/2006/main">
  <p:tag name="KSO_WM_TEMPLATE_CATEGORY" val="custom"/>
  <p:tag name="KSO_WM_TEMPLATE_INDEX" val="20184638"/>
  <p:tag name="KSO_WM_TAG_VERSION" val="1.0"/>
  <p:tag name="KSO_WM_BEAUTIFY_FLAG" val="#wm#"/>
  <p:tag name="KSO_WM_UNIT_TYPE" val="l_h_f"/>
  <p:tag name="KSO_WM_UNIT_INDEX" val="1_1_1"/>
  <p:tag name="KSO_WM_UNIT_ID" val="custom20184638_8*l_h_f*1_1_1"/>
  <p:tag name="KSO_WM_UNIT_CLEAR" val="1"/>
  <p:tag name="KSO_WM_UNIT_LAYERLEVEL" val="1_1_1"/>
  <p:tag name="KSO_WM_UNIT_VALUE" val="26"/>
  <p:tag name="KSO_WM_UNIT_HIGHLIGHT" val="0"/>
  <p:tag name="KSO_WM_UNIT_COMPATIBLE" val="0"/>
  <p:tag name="KSO_WM_DIAGRAM_GROUP_CODE" val="l1-1"/>
  <p:tag name="KSO_WM_UNIT_PRESET_TEXT" val="CONSECTETUR ADIPISICING ELITSED EIUSMOD TEMPOR"/>
  <p:tag name="KSO_WM_UNIT_TEXT_FILL_FORE_SCHEMECOLOR_INDEX" val="13"/>
  <p:tag name="KSO_WM_UNIT_TEXT_FILL_TYPE" val="1"/>
  <p:tag name="KSO_WM_UNIT_USESOURCEFORMAT_APPLY" val="1"/>
</p:tagLst>
</file>

<file path=ppt/tags/tag46.xml><?xml version="1.0" encoding="utf-8"?>
<p:tagLst xmlns:p="http://schemas.openxmlformats.org/presentationml/2006/main">
  <p:tag name="KSO_WM_UNIT_CLEAR" val="1"/>
  <p:tag name="KSO_WM_TEMPLATE_CATEGORY" val="custom"/>
  <p:tag name="KSO_WM_TEMPLATE_INDEX" val="20184638"/>
  <p:tag name="KSO_WM_UNIT_TYPE" val="l_h_i"/>
  <p:tag name="KSO_WM_UNIT_INDEX" val="1_1_3"/>
  <p:tag name="KSO_WM_UNIT_ID" val="custom20184638_8*l_h_i*1_1_3"/>
  <p:tag name="KSO_WM_UNIT_LAYERLEVEL" val="1_1_1"/>
  <p:tag name="KSO_WM_DIAGRAM_GROUP_CODE" val="l1-1"/>
  <p:tag name="KSO_WM_BEAUTIFY_FLAG" val="#wm#"/>
  <p:tag name="KSO_WM_TAG_VERSION" val="1.0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47.xml><?xml version="1.0" encoding="utf-8"?>
<p:tagLst xmlns:p="http://schemas.openxmlformats.org/presentationml/2006/main">
  <p:tag name="KSO_WM_TEMPLATE_CATEGORY" val="custom"/>
  <p:tag name="KSO_WM_TEMPLATE_INDEX" val="20184638"/>
  <p:tag name="KSO_WM_TAG_VERSION" val="1.0"/>
  <p:tag name="KSO_WM_BEAUTIFY_FLAG" val="#wm#"/>
  <p:tag name="KSO_WM_UNIT_TYPE" val="a"/>
  <p:tag name="KSO_WM_UNIT_INDEX" val="1"/>
  <p:tag name="KSO_WM_UNIT_ID" val="custom20184638_8*a*1"/>
  <p:tag name="KSO_WM_UNIT_CLEAR" val="1"/>
  <p:tag name="KSO_WM_UNIT_LAYERLEVEL" val="1"/>
  <p:tag name="KSO_WM_UNIT_VALUE" val="6"/>
  <p:tag name="KSO_WM_UNIT_ISCONTENTSTITLE" val="0"/>
  <p:tag name="KSO_WM_UNIT_HIGHLIGHT" val="0"/>
  <p:tag name="KSO_WM_UNIT_COMPATIBLE" val="1"/>
  <p:tag name="KSO_WM_UNIT_PRESET_TEXT" val="CONTENT"/>
</p:tagLst>
</file>

<file path=ppt/tags/tag4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638_8*i*19"/>
  <p:tag name="KSO_WM_TEMPLATE_CATEGORY" val="custom"/>
  <p:tag name="KSO_WM_TEMPLATE_INDEX" val="20184638"/>
  <p:tag name="KSO_WM_UNIT_INDEX" val="19"/>
</p:tagLst>
</file>

<file path=ppt/tags/tag4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150995203*i*0"/>
  <p:tag name="KSO_WM_TEMPLATE_CATEGORY" val="diagram"/>
  <p:tag name="KSO_WM_TEMPLATE_INDEX" val="160183"/>
</p:tagLst>
</file>

<file path=ppt/tags/tag5.xml><?xml version="1.0" encoding="utf-8"?>
<p:tagLst xmlns:p="http://schemas.openxmlformats.org/presentationml/2006/main">
  <p:tag name="KSO_WM_TAG_VERSION" val="1.0"/>
  <p:tag name="KSO_WM_TEMPLATE_CATEGORY" val="custom"/>
  <p:tag name="KSO_WM_TEMPLATE_INDEX" val="2012525"/>
</p:tagLst>
</file>

<file path=ppt/tags/tag50.xml><?xml version="1.0" encoding="utf-8"?>
<p:tagLst xmlns:p="http://schemas.openxmlformats.org/presentationml/2006/main">
  <p:tag name="KSO_WM_UNIT_CLEAR" val="1"/>
  <p:tag name="KSO_WM_TEMPLATE_CATEGORY" val="custom"/>
  <p:tag name="KSO_WM_TEMPLATE_INDEX" val="20184638"/>
  <p:tag name="KSO_WM_UNIT_TYPE" val="l_h_i"/>
  <p:tag name="KSO_WM_UNIT_INDEX" val="1_3_1"/>
  <p:tag name="KSO_WM_UNIT_ID" val="custom20184638_8*l_h_i*1_3_1"/>
  <p:tag name="KSO_WM_UNIT_LAYERLEVEL" val="1_1_1"/>
  <p:tag name="KSO_WM_DIAGRAM_GROUP_CODE" val="l1-1"/>
  <p:tag name="KSO_WM_BEAUTIFY_FLAG" val="#wm#"/>
  <p:tag name="KSO_WM_TAG_VERSION" val="1.0"/>
  <p:tag name="KSO_WM_UNIT_FILL_FORE_SCHEMECOLOR_INDEX" val="7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51.xml><?xml version="1.0" encoding="utf-8"?>
<p:tagLst xmlns:p="http://schemas.openxmlformats.org/presentationml/2006/main">
  <p:tag name="KSO_WM_UNIT_CLEAR" val="1"/>
  <p:tag name="KSO_WM_TEMPLATE_CATEGORY" val="custom"/>
  <p:tag name="KSO_WM_TEMPLATE_INDEX" val="20184638"/>
  <p:tag name="KSO_WM_UNIT_TYPE" val="l_h_i"/>
  <p:tag name="KSO_WM_UNIT_INDEX" val="1_3_2"/>
  <p:tag name="KSO_WM_UNIT_ID" val="custom20184638_8*l_h_i*1_3_2"/>
  <p:tag name="KSO_WM_UNIT_LAYERLEVEL" val="1_1_1"/>
  <p:tag name="KSO_WM_DIAGRAM_GROUP_CODE" val="l1-1"/>
  <p:tag name="KSO_WM_BEAUTIFY_FLAG" val="#wm#"/>
  <p:tag name="KSO_WM_TAG_VERSION" val="1.0"/>
  <p:tag name="KSO_WM_UNIT_FILL_FORE_SCHEMECOLOR_INDEX" val="7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52.xml><?xml version="1.0" encoding="utf-8"?>
<p:tagLst xmlns:p="http://schemas.openxmlformats.org/presentationml/2006/main">
  <p:tag name="KSO_WM_TEMPLATE_CATEGORY" val="custom"/>
  <p:tag name="KSO_WM_TEMPLATE_INDEX" val="20184638"/>
  <p:tag name="KSO_WM_TAG_VERSION" val="1.0"/>
  <p:tag name="KSO_WM_BEAUTIFY_FLAG" val="#wm#"/>
  <p:tag name="KSO_WM_UNIT_TYPE" val="l_h_f"/>
  <p:tag name="KSO_WM_UNIT_INDEX" val="1_3_1"/>
  <p:tag name="KSO_WM_UNIT_ID" val="custom20184638_8*l_h_f*1_3_1"/>
  <p:tag name="KSO_WM_UNIT_CLEAR" val="1"/>
  <p:tag name="KSO_WM_UNIT_LAYERLEVEL" val="1_1_1"/>
  <p:tag name="KSO_WM_UNIT_VALUE" val="28"/>
  <p:tag name="KSO_WM_UNIT_HIGHLIGHT" val="0"/>
  <p:tag name="KSO_WM_UNIT_COMPATIBLE" val="0"/>
  <p:tag name="KSO_WM_DIAGRAM_GROUP_CODE" val="l1-1"/>
  <p:tag name="KSO_WM_UNIT_PRESET_TEXT" val="CONSECTETUR ADIPISICING ELITSED EIUSMOD TEMPOR"/>
  <p:tag name="KSO_WM_UNIT_TEXT_FILL_FORE_SCHEMECOLOR_INDEX" val="13"/>
  <p:tag name="KSO_WM_UNIT_TEXT_FILL_TYPE" val="1"/>
  <p:tag name="KSO_WM_UNIT_USESOURCEFORMAT_APPLY" val="1"/>
</p:tagLst>
</file>

<file path=ppt/tags/tag53.xml><?xml version="1.0" encoding="utf-8"?>
<p:tagLst xmlns:p="http://schemas.openxmlformats.org/presentationml/2006/main">
  <p:tag name="KSO_WM_UNIT_CLEAR" val="1"/>
  <p:tag name="KSO_WM_TEMPLATE_CATEGORY" val="custom"/>
  <p:tag name="KSO_WM_TEMPLATE_INDEX" val="20184638"/>
  <p:tag name="KSO_WM_UNIT_TYPE" val="l_h_i"/>
  <p:tag name="KSO_WM_UNIT_INDEX" val="1_3_3"/>
  <p:tag name="KSO_WM_UNIT_ID" val="custom20184638_8*l_h_i*1_3_3"/>
  <p:tag name="KSO_WM_UNIT_LAYERLEVEL" val="1_1_1"/>
  <p:tag name="KSO_WM_DIAGRAM_GROUP_CODE" val="l1-1"/>
  <p:tag name="KSO_WM_BEAUTIFY_FLAG" val="#wm#"/>
  <p:tag name="KSO_WM_TAG_VERSION" val="1.0"/>
  <p:tag name="KSO_WM_UNIT_TEXT_FILL_FORE_SCHEMECOLOR_INDEX" val="14"/>
  <p:tag name="KSO_WM_UNIT_TEXT_FILL_TYPE" val="1"/>
  <p:tag name="KSO_WM_UNIT_USESOURCEFORMAT_APPLY" val="1"/>
</p:tagLst>
</file>

<file path=ppt/tags/tag54.xml><?xml version="1.0" encoding="utf-8"?>
<p:tagLst xmlns:p="http://schemas.openxmlformats.org/presentationml/2006/main">
  <p:tag name="KSO_WM_SLIDE_ID" val="custom20184638_8"/>
  <p:tag name="KSO_WM_SLIDE_INDEX" val="8"/>
  <p:tag name="KSO_WM_SLIDE_ITEM_CNT" val="3"/>
  <p:tag name="KSO_WM_SLIDE_LAYOUT" val="a_l"/>
  <p:tag name="KSO_WM_SLIDE_LAYOUT_CNT" val="1_1"/>
  <p:tag name="KSO_WM_SLIDE_TYPE" val="contents"/>
  <p:tag name="KSO_WM_BEAUTIFY_FLAG" val="#wm#"/>
  <p:tag name="KSO_WM_TEMPLATE_CATEGORY" val="custom"/>
  <p:tag name="KSO_WM_TEMPLATE_INDEX" val="20184638"/>
  <p:tag name="KSO_WM_DIAGRAM_GROUP_CODE" val="l1-1"/>
  <p:tag name="KSO_WM_TAG_VERSION" val="1.0"/>
</p:tagLst>
</file>

<file path=ppt/tags/tag55.xml><?xml version="1.0" encoding="utf-8"?>
<p:tagLst xmlns:p="http://schemas.openxmlformats.org/presentationml/2006/main">
  <p:tag name="KSO_WM_TEMPLATE_CATEGORY" val="custom"/>
  <p:tag name="KSO_WM_TEMPLATE_INDEX" val="20184638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20"/>
  <p:tag name="KSO_WM_UNIT_LAYERLEVEL" val="1"/>
  <p:tag name="KSO_WM_UNIT_INDEX" val="1"/>
  <p:tag name="KSO_WM_UNIT_ID" val="custom20184638_2*a*1"/>
  <p:tag name="KSO_WM_UNIT_TYPE" val="a"/>
</p:tagLst>
</file>

<file path=ppt/tags/tag56.xml><?xml version="1.0" encoding="utf-8"?>
<p:tagLst xmlns:p="http://schemas.openxmlformats.org/presentationml/2006/main">
  <p:tag name="KSO_WM_TEMPLATE_CATEGORY" val="custom"/>
  <p:tag name="KSO_WM_TEMPLATE_INDEX" val="20184638"/>
  <p:tag name="KSO_WM_TAG_VERSION" val="1.0"/>
  <p:tag name="KSO_WM_BEAUTIFY_FLAG" val="#wm#"/>
  <p:tag name="KSO_WM_UNIT_PRESET_TEXT_LEN" val="465"/>
  <p:tag name="KSO_WM_UNIT_PRESET_TEXT_INDEX" val="5"/>
  <p:tag name="KSO_WM_UNIT_CLEAR" val="0"/>
  <p:tag name="KSO_WM_UNIT_COMPATIBLE" val="0"/>
  <p:tag name="KSO_WM_UNIT_HIGHLIGHT" val="0"/>
  <p:tag name="KSO_WM_UNIT_VALUE" val="440"/>
  <p:tag name="KSO_WM_UNIT_LAYERLEVEL" val="1"/>
  <p:tag name="KSO_WM_UNIT_INDEX" val="1"/>
  <p:tag name="KSO_WM_UNIT_ID" val="custom20184638_2*f*1"/>
  <p:tag name="KSO_WM_UNIT_TYPE" val="f"/>
</p:tagLst>
</file>

<file path=ppt/tags/tag57.xml><?xml version="1.0" encoding="utf-8"?>
<p:tagLst xmlns:p="http://schemas.openxmlformats.org/presentationml/2006/main">
  <p:tag name="KSO_WM_SLIDE_SIZE" val="828*343"/>
  <p:tag name="KSO_WM_SLIDE_POSITION" val="66*144"/>
  <p:tag name="KSO_WM_SLIDE_LAYOUT_CNT" val="1_1"/>
  <p:tag name="KSO_WM_SLIDE_LAYOUT" val="a_f"/>
  <p:tag name="KSO_WM_BEAUTIFY_FLAG" val="#wm#"/>
  <p:tag name="KSO_WM_SLIDE_TYPE" val="text"/>
  <p:tag name="KSO_WM_SLIDE_ITEM_CNT" val="1"/>
  <p:tag name="KSO_WM_SLIDE_INDEX" val="2"/>
  <p:tag name="KSO_WM_SLIDE_ID" val="custom20184638_2"/>
  <p:tag name="KSO_WM_TAG_VERSION" val="1.0"/>
  <p:tag name="KSO_WM_TEMPLATE_INDEX" val="20184638"/>
  <p:tag name="KSO_WM_TEMPLATE_CATEGORY" val="custom"/>
</p:tagLst>
</file>

<file path=ppt/tags/tag58.xml><?xml version="1.0" encoding="utf-8"?>
<p:tagLst xmlns:p="http://schemas.openxmlformats.org/presentationml/2006/main">
  <p:tag name="KSO_WM_BEAUTIFY_FLAG" val="#wm#"/>
  <p:tag name="KSO_WM_TEMPLATE_CATEGORY" val="custom"/>
  <p:tag name="KSO_WM_TEMPLATE_INDEX" val="20184638"/>
</p:tagLst>
</file>

<file path=ppt/tags/tag59.xml><?xml version="1.0" encoding="utf-8"?>
<p:tagLst xmlns:p="http://schemas.openxmlformats.org/presentationml/2006/main">
  <p:tag name="KSO_WM_TEMPLATE_CATEGORY" val="custom"/>
  <p:tag name="KSO_WM_TEMPLATE_INDEX" val="20184638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20"/>
  <p:tag name="KSO_WM_UNIT_LAYERLEVEL" val="1"/>
  <p:tag name="KSO_WM_UNIT_INDEX" val="1"/>
  <p:tag name="KSO_WM_UNIT_ID" val="custom20184638_2*a*1"/>
  <p:tag name="KSO_WM_UNIT_TYPE" val="a"/>
</p:tagLst>
</file>

<file path=ppt/tags/tag6.xml><?xml version="1.0" encoding="utf-8"?>
<p:tagLst xmlns:p="http://schemas.openxmlformats.org/presentationml/2006/main">
  <p:tag name="KSO_WM_TEMPLATE_CATEGORY" val="custom"/>
  <p:tag name="KSO_WM_TEMPLATE_INDEX" val="20184638"/>
  <p:tag name="KSO_WM_UNIT_TYPE" val="a"/>
  <p:tag name="KSO_WM_UNIT_INDEX" val="1"/>
  <p:tag name="KSO_WM_UNIT_ID" val="custom20184638_1*a*1"/>
  <p:tag name="KSO_WM_UNIT_LAYERLEVEL" val="1"/>
  <p:tag name="KSO_WM_UNIT_VALUE" val="10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互联网年度工作总结"/>
</p:tagLst>
</file>

<file path=ppt/tags/tag60.xml><?xml version="1.0" encoding="utf-8"?>
<p:tagLst xmlns:p="http://schemas.openxmlformats.org/presentationml/2006/main">
  <p:tag name="KSO_WM_TEMPLATE_CATEGORY" val="custom"/>
  <p:tag name="KSO_WM_TEMPLATE_INDEX" val="20184638"/>
  <p:tag name="KSO_WM_TAG_VERSION" val="1.0"/>
  <p:tag name="KSO_WM_BEAUTIFY_FLAG" val="#wm#"/>
  <p:tag name="KSO_WM_UNIT_PRESET_TEXT_LEN" val="465"/>
  <p:tag name="KSO_WM_UNIT_PRESET_TEXT_INDEX" val="5"/>
  <p:tag name="KSO_WM_UNIT_CLEAR" val="0"/>
  <p:tag name="KSO_WM_UNIT_COMPATIBLE" val="0"/>
  <p:tag name="KSO_WM_UNIT_HIGHLIGHT" val="0"/>
  <p:tag name="KSO_WM_UNIT_VALUE" val="440"/>
  <p:tag name="KSO_WM_UNIT_LAYERLEVEL" val="1"/>
  <p:tag name="KSO_WM_UNIT_INDEX" val="1"/>
  <p:tag name="KSO_WM_UNIT_ID" val="custom20184638_2*f*1"/>
  <p:tag name="KSO_WM_UNIT_TYPE" val="f"/>
</p:tagLst>
</file>

<file path=ppt/tags/tag61.xml><?xml version="1.0" encoding="utf-8"?>
<p:tagLst xmlns:p="http://schemas.openxmlformats.org/presentationml/2006/main">
  <p:tag name="KSO_WM_SLIDE_SIZE" val="828*343"/>
  <p:tag name="KSO_WM_SLIDE_POSITION" val="66*144"/>
  <p:tag name="KSO_WM_SLIDE_LAYOUT_CNT" val="1_1"/>
  <p:tag name="KSO_WM_SLIDE_LAYOUT" val="a_f"/>
  <p:tag name="KSO_WM_BEAUTIFY_FLAG" val="#wm#"/>
  <p:tag name="KSO_WM_SLIDE_TYPE" val="text"/>
  <p:tag name="KSO_WM_SLIDE_ITEM_CNT" val="1"/>
  <p:tag name="KSO_WM_SLIDE_INDEX" val="2"/>
  <p:tag name="KSO_WM_SLIDE_ID" val="custom20184638_2"/>
  <p:tag name="KSO_WM_TAG_VERSION" val="1.0"/>
  <p:tag name="KSO_WM_TEMPLATE_INDEX" val="20184638"/>
  <p:tag name="KSO_WM_TEMPLATE_CATEGORY" val="custom"/>
</p:tagLst>
</file>

<file path=ppt/tags/tag62.xml><?xml version="1.0" encoding="utf-8"?>
<p:tagLst xmlns:p="http://schemas.openxmlformats.org/presentationml/2006/main">
  <p:tag name="KSO_WM_BEAUTIFY_FLAG" val="#wm#"/>
  <p:tag name="KSO_WM_TEMPLATE_CATEGORY" val="custom"/>
  <p:tag name="KSO_WM_TEMPLATE_INDEX" val="20184638"/>
</p:tagLst>
</file>

<file path=ppt/tags/tag63.xml><?xml version="1.0" encoding="utf-8"?>
<p:tagLst xmlns:p="http://schemas.openxmlformats.org/presentationml/2006/main">
  <p:tag name="KSO_WM_BEAUTIFY_FLAG" val="#wm#"/>
  <p:tag name="KSO_WM_TEMPLATE_CATEGORY" val="custom"/>
  <p:tag name="KSO_WM_TEMPLATE_INDEX" val="20184638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184638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184638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184638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184638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184638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184638"/>
</p:tagLst>
</file>

<file path=ppt/tags/tag7.xml><?xml version="1.0" encoding="utf-8"?>
<p:tagLst xmlns:p="http://schemas.openxmlformats.org/presentationml/2006/main">
  <p:tag name="KSO_WM_TEMPLATE_CATEGORY" val="custom"/>
  <p:tag name="KSO_WM_TEMPLATE_INDEX" val="20184638"/>
  <p:tag name="KSO_WM_UNIT_TYPE" val="b"/>
  <p:tag name="KSO_WM_UNIT_INDEX" val="1"/>
  <p:tag name="KSO_WM_UNIT_ID" val="custom20184638_1*b*1"/>
  <p:tag name="KSO_WM_UNIT_LAYERLEVEL" val="1"/>
  <p:tag name="KSO_WM_UNIT_VALUE" val="23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ANNUAL WORK SUMMARY OF THE INTERNET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184638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184638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184638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184638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184638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184638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184638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184638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184638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184638"/>
</p:tagLst>
</file>

<file path=ppt/tags/tag8.xml><?xml version="1.0" encoding="utf-8"?>
<p:tagLst xmlns:p="http://schemas.openxmlformats.org/presentationml/2006/main">
  <p:tag name="KSO_WM_TEMPLATE_CATEGORY" val="custom"/>
  <p:tag name="KSO_WM_TEMPLATE_INDEX" val="20184638"/>
  <p:tag name="KSO_WM_TAG_VERSION" val="1.0"/>
  <p:tag name="KSO_WM_SLIDE_ID" val="custom20184638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TEMPLATE_THUMBS_INDEX" val="1、9、12、16、4、5、21、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184638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184638"/>
</p:tagLst>
</file>

<file path=ppt/tags/tag82.xml><?xml version="1.0" encoding="utf-8"?>
<p:tagLst xmlns:p="http://schemas.openxmlformats.org/presentationml/2006/main">
  <p:tag name="KSO_WM_BEAUTIFY_FLAG" val="#wm#"/>
  <p:tag name="KSO_WM_TEMPLATE_CATEGORY" val="custom"/>
  <p:tag name="KSO_WM_TEMPLATE_INDEX" val="20184638"/>
</p:tagLst>
</file>

<file path=ppt/tags/tag83.xml><?xml version="1.0" encoding="utf-8"?>
<p:tagLst xmlns:p="http://schemas.openxmlformats.org/presentationml/2006/main">
  <p:tag name="KSO_WM_BEAUTIFY_FLAG" val="#wm#"/>
  <p:tag name="KSO_WM_TEMPLATE_CATEGORY" val="custom"/>
  <p:tag name="KSO_WM_TEMPLATE_INDEX" val="20184638"/>
</p:tagLst>
</file>

<file path=ppt/tags/tag84.xml><?xml version="1.0" encoding="utf-8"?>
<p:tagLst xmlns:p="http://schemas.openxmlformats.org/presentationml/2006/main">
  <p:tag name="KSO_WM_BEAUTIFY_FLAG" val="#wm#"/>
  <p:tag name="KSO_WM_TEMPLATE_CATEGORY" val="custom"/>
  <p:tag name="KSO_WM_TEMPLATE_INDEX" val="20184638"/>
</p:tagLst>
</file>

<file path=ppt/tags/tag85.xml><?xml version="1.0" encoding="utf-8"?>
<p:tagLst xmlns:p="http://schemas.openxmlformats.org/presentationml/2006/main">
  <p:tag name="KSO_WM_BEAUTIFY_FLAG" val="#wm#"/>
  <p:tag name="KSO_WM_TEMPLATE_CATEGORY" val="custom"/>
  <p:tag name="KSO_WM_TEMPLATE_INDEX" val="20184638"/>
</p:tagLst>
</file>

<file path=ppt/tags/tag86.xml><?xml version="1.0" encoding="utf-8"?>
<p:tagLst xmlns:p="http://schemas.openxmlformats.org/presentationml/2006/main">
  <p:tag name="KSO_WM_BEAUTIFY_FLAG" val="#wm#"/>
  <p:tag name="KSO_WM_TEMPLATE_CATEGORY" val="custom"/>
  <p:tag name="KSO_WM_TEMPLATE_INDEX" val="20184638"/>
</p:tagLst>
</file>

<file path=ppt/tags/tag87.xml><?xml version="1.0" encoding="utf-8"?>
<p:tagLst xmlns:p="http://schemas.openxmlformats.org/presentationml/2006/main">
  <p:tag name="KSO_WM_BEAUTIFY_FLAG" val="#wm#"/>
  <p:tag name="KSO_WM_TEMPLATE_CATEGORY" val="custom"/>
  <p:tag name="KSO_WM_TEMPLATE_INDEX" val="20184638"/>
</p:tagLst>
</file>

<file path=ppt/tags/tag88.xml><?xml version="1.0" encoding="utf-8"?>
<p:tagLst xmlns:p="http://schemas.openxmlformats.org/presentationml/2006/main">
  <p:tag name="KSO_WM_BEAUTIFY_FLAG" val="#wm#"/>
  <p:tag name="KSO_WM_TEMPLATE_CATEGORY" val="custom"/>
  <p:tag name="KSO_WM_TEMPLATE_INDEX" val="20184638"/>
</p:tagLst>
</file>

<file path=ppt/tags/tag89.xml><?xml version="1.0" encoding="utf-8"?>
<p:tagLst xmlns:p="http://schemas.openxmlformats.org/presentationml/2006/main">
  <p:tag name="KSO_WM_BEAUTIFY_FLAG" val="#wm#"/>
  <p:tag name="KSO_WM_TEMPLATE_CATEGORY" val="custom"/>
  <p:tag name="KSO_WM_TEMPLATE_INDEX" val="20184638"/>
</p:tagLst>
</file>

<file path=ppt/tags/tag9.xml><?xml version="1.0" encoding="utf-8"?>
<p:tagLst xmlns:p="http://schemas.openxmlformats.org/presentationml/2006/main">
  <p:tag name="KSO_WM_TEMPLATE_SCRIPT_ID" val="2"/>
  <p:tag name="KSO_WM_TEMPLATE_CATEGORY" val="single"/>
  <p:tag name="KSO_WM_SLIDE_INDEX" val="2"/>
  <p:tag name="KSO_WM_TEMPLATE_TOPIC_ID" val="2980777"/>
  <p:tag name="KSO_WM_TEMPLATE_OUTLINE_ID" val="0"/>
  <p:tag name="KSO_WM_TEMPLATE_INDEX" val="0"/>
  <p:tag name="KSO_WM_SLIDE_ID" val="single0_2"/>
  <p:tag name="KSO_WM_SLIDE_TYPE" val="0"/>
</p:tagLst>
</file>

<file path=ppt/tags/tag90.xml><?xml version="1.0" encoding="utf-8"?>
<p:tagLst xmlns:p="http://schemas.openxmlformats.org/presentationml/2006/main">
  <p:tag name="KSO_WM_BEAUTIFY_FLAG" val="#wm#"/>
  <p:tag name="KSO_WM_TEMPLATE_CATEGORY" val="custom"/>
  <p:tag name="KSO_WM_TEMPLATE_INDEX" val="20184638"/>
</p:tagLst>
</file>

<file path=ppt/tags/tag91.xml><?xml version="1.0" encoding="utf-8"?>
<p:tagLst xmlns:p="http://schemas.openxmlformats.org/presentationml/2006/main">
  <p:tag name="KSO_WM_BEAUTIFY_FLAG" val="#wm#"/>
  <p:tag name="KSO_WM_TEMPLATE_CATEGORY" val="custom"/>
  <p:tag name="KSO_WM_TEMPLATE_INDEX" val="20184638"/>
</p:tagLst>
</file>

<file path=ppt/tags/tag92.xml><?xml version="1.0" encoding="utf-8"?>
<p:tagLst xmlns:p="http://schemas.openxmlformats.org/presentationml/2006/main">
  <p:tag name="KSO_WM_TEMPLATE_CATEGORY" val="custom"/>
  <p:tag name="KSO_WM_TEMPLATE_INDEX" val="20184638"/>
  <p:tag name="KSO_WM_TAG_VERSION" val="1.0"/>
  <p:tag name="KSO_WM_UNIT_TYPE" val="a"/>
  <p:tag name="KSO_WM_UNIT_INDEX" val="1"/>
  <p:tag name="KSO_WM_UNIT_ID" val="custom20184638_21*a*1"/>
  <p:tag name="KSO_WM_UNIT_LAYERLEVEL" val="1"/>
  <p:tag name="KSO_WM_UNIT_VALUE" val="8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感谢您的观看"/>
</p:tagLst>
</file>

<file path=ppt/tags/tag93.xml><?xml version="1.0" encoding="utf-8"?>
<p:tagLst xmlns:p="http://schemas.openxmlformats.org/presentationml/2006/main">
  <p:tag name="KSO_WM_TEMPLATE_CATEGORY" val="custom"/>
  <p:tag name="KSO_WM_TEMPLATE_INDEX" val="20184638"/>
  <p:tag name="KSO_WM_TAG_VERSION" val="1.0"/>
  <p:tag name="KSO_WM_UNIT_TYPE" val="b"/>
  <p:tag name="KSO_WM_UNIT_INDEX" val="1"/>
  <p:tag name="KSO_WM_UNIT_ID" val="custom20184638_21*b*1"/>
  <p:tag name="KSO_WM_UNIT_LAYERLEVEL" val="1"/>
  <p:tag name="KSO_WM_UNIT_VALUE" val="22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THANK YOU FOR YOUR WATCHING"/>
</p:tagLst>
</file>

<file path=ppt/tags/tag94.xml><?xml version="1.0" encoding="utf-8"?>
<p:tagLst xmlns:p="http://schemas.openxmlformats.org/presentationml/2006/main">
  <p:tag name="KSO_WM_TEMPLATE_CATEGORY" val="custom"/>
  <p:tag name="KSO_WM_TEMPLATE_INDEX" val="20184638"/>
  <p:tag name="KSO_WM_TAG_VERSION" val="1.0"/>
  <p:tag name="KSO_WM_SLIDE_ID" val="custom20184638_21"/>
  <p:tag name="KSO_WM_SLIDE_INDEX" val="21"/>
  <p:tag name="KSO_WM_SLIDE_ITEM_CNT" val="2"/>
  <p:tag name="KSO_WM_SLIDE_LAYOUT" val="a_b"/>
  <p:tag name="KSO_WM_SLIDE_LAYOUT_CNT" val="1_1"/>
  <p:tag name="KSO_WM_SLIDE_TYPE" val="endPage"/>
  <p:tag name="KSO_WM_BEAUTIFY_FLAG" val="#wm#"/>
</p:tagLst>
</file>

<file path=ppt/theme/theme1.xml><?xml version="1.0" encoding="utf-8"?>
<a:theme xmlns:a="http://schemas.openxmlformats.org/drawingml/2006/main" name="1_自定义设计方案">
  <a:themeElements>
    <a:clrScheme name="Office">
      <a:dk1>
        <a:srgbClr val="000000"/>
      </a:dk1>
      <a:lt1>
        <a:srgbClr val="FFFFFF"/>
      </a:lt1>
      <a:dk2>
        <a:srgbClr val="22A0D7"/>
      </a:dk2>
      <a:lt2>
        <a:srgbClr val="E7E6E6"/>
      </a:lt2>
      <a:accent1>
        <a:srgbClr val="22A0D7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FFFFFF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自定义 324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5E75E8"/>
      </a:accent1>
      <a:accent2>
        <a:srgbClr val="25A8D0"/>
      </a:accent2>
      <a:accent3>
        <a:srgbClr val="E66581"/>
      </a:accent3>
      <a:accent4>
        <a:srgbClr val="4A4A9D"/>
      </a:accent4>
      <a:accent5>
        <a:srgbClr val="236C91"/>
      </a:accent5>
      <a:accent6>
        <a:srgbClr val="2B3C71"/>
      </a:accent6>
      <a:hlink>
        <a:srgbClr val="4276AA"/>
      </a:hlink>
      <a:folHlink>
        <a:srgbClr val="BFBFBF"/>
      </a:folHlink>
    </a:clrScheme>
    <a:fontScheme name="自定义 4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5E75E8"/>
    </a:accent1>
    <a:accent2>
      <a:srgbClr val="25A8D0"/>
    </a:accent2>
    <a:accent3>
      <a:srgbClr val="E66581"/>
    </a:accent3>
    <a:accent4>
      <a:srgbClr val="4A4A9D"/>
    </a:accent4>
    <a:accent5>
      <a:srgbClr val="236C91"/>
    </a:accent5>
    <a:accent6>
      <a:srgbClr val="2B3C71"/>
    </a:accent6>
    <a:hlink>
      <a:srgbClr val="4276AA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22A0D7"/>
    </a:dk2>
    <a:lt2>
      <a:srgbClr val="E7E6E6"/>
    </a:lt2>
    <a:accent1>
      <a:srgbClr val="22A0D7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FFFFFF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22A0D7"/>
    </a:dk2>
    <a:lt2>
      <a:srgbClr val="E7E6E6"/>
    </a:lt2>
    <a:accent1>
      <a:srgbClr val="22A0D7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FFFFFF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22A0D7"/>
    </a:dk2>
    <a:lt2>
      <a:srgbClr val="E7E6E6"/>
    </a:lt2>
    <a:accent1>
      <a:srgbClr val="22A0D7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FFFFFF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2566</Words>
  <Application>WPS 演示</Application>
  <PresentationFormat>宽屏</PresentationFormat>
  <Paragraphs>159</Paragraphs>
  <Slides>45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45</vt:i4>
      </vt:variant>
    </vt:vector>
  </HeadingPairs>
  <TitlesOfParts>
    <vt:vector size="54" baseType="lpstr">
      <vt:lpstr>Arial</vt:lpstr>
      <vt:lpstr>宋体</vt:lpstr>
      <vt:lpstr>Wingdings</vt:lpstr>
      <vt:lpstr>Calibri</vt:lpstr>
      <vt:lpstr>微软雅黑</vt:lpstr>
      <vt:lpstr>黑体</vt:lpstr>
      <vt:lpstr>Arial Unicode MS</vt:lpstr>
      <vt:lpstr>1_自定义设计方案</vt:lpstr>
      <vt:lpstr>Office 主题​​</vt:lpstr>
      <vt:lpstr>基于模式匹配的意图识别</vt:lpstr>
      <vt:lpstr>PowerPoint 演示文稿</vt:lpstr>
      <vt:lpstr>1.问题的引入</vt:lpstr>
      <vt:lpstr>PowerPoint 演示文稿</vt:lpstr>
      <vt:lpstr>1.问题的引入</vt:lpstr>
      <vt:lpstr>PowerPoint 演示文稿</vt:lpstr>
      <vt:lpstr>2.PatternSystem语法介绍</vt:lpstr>
      <vt:lpstr>2.PatternSystem语法介绍</vt:lpstr>
      <vt:lpstr>2.PatternSystem语法介绍</vt:lpstr>
      <vt:lpstr>PowerPoint 演示文稿</vt:lpstr>
      <vt:lpstr>PowerPoint 演示文稿</vt:lpstr>
      <vt:lpstr>3.PatternSystem系统介绍</vt:lpstr>
      <vt:lpstr>3.PatternSystem系统介绍</vt:lpstr>
      <vt:lpstr>3.PatternSystem系统介绍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3.PatternSystem系统介绍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3.PatternSystem系统介绍</vt:lpstr>
      <vt:lpstr>PowerPoint 演示文稿</vt:lpstr>
      <vt:lpstr>PowerPoint 演示文稿</vt:lpstr>
      <vt:lpstr>3.PatternSystem系统介绍</vt:lpstr>
      <vt:lpstr>PowerPoint 演示文稿</vt:lpstr>
      <vt:lpstr>PowerPoint 演示文稿</vt:lpstr>
      <vt:lpstr>PowerPoint 演示文稿</vt:lpstr>
      <vt:lpstr>3.PatternSystem系统介绍</vt:lpstr>
      <vt:lpstr>PowerPoint 演示文稿</vt:lpstr>
      <vt:lpstr>PowerPoint 演示文稿</vt:lpstr>
      <vt:lpstr>PowerPoint 演示文稿</vt:lpstr>
      <vt:lpstr>3.PatternSystem系统介绍</vt:lpstr>
      <vt:lpstr>PowerPoint 演示文稿</vt:lpstr>
      <vt:lpstr>PowerPoint 演示文稿</vt:lpstr>
      <vt:lpstr>PowerPoint 演示文稿</vt:lpstr>
      <vt:lpstr>4.系统测试、反馈与展望</vt:lpstr>
      <vt:lpstr>PowerPoint 演示文稿</vt:lpstr>
      <vt:lpstr>Our Mission: Empower every person and every organization on the plant to achieve more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chat c</cp:lastModifiedBy>
  <cp:revision>16</cp:revision>
  <dcterms:created xsi:type="dcterms:W3CDTF">2018-06-05T05:45:00Z</dcterms:created>
  <dcterms:modified xsi:type="dcterms:W3CDTF">2018-06-05T09:55:02Z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  <property fmtid="{D5CDD505-2E9C-101B-9397-08002B2CF9AE}" pid="3" name="KSORubyTemplateID">
    <vt:lpwstr>8</vt:lpwstr>
  </property>
</Properties>
</file>