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481F-74D2-6E41-8AD3-962F381F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4FCA-842C-D342-928C-3576FD3B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6BB2-2B69-D446-9CEA-5C1C282D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47F3-596B-684F-9B0A-B1B55536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5A7B-9809-474A-9375-CC70D4A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60D9-0AB7-564D-B4D8-0338120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A7768-9F13-694B-8976-BFF926C5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99F4-65C2-214C-AA8B-7EA17FA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E323-9FC0-BB4B-A282-7A5B179A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C7EB-A2A3-844E-868F-BB2F6B9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B223E-39E1-FA4E-9B7B-270EB4409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20048-A57E-F248-8201-6ACF3112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C9C8-9AEA-C546-9096-F58FCAB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5B2F-83DA-1B4C-B6A2-689EF4B4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7FF3-8B18-764D-87A6-B622D8C9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2AFE-C997-C94B-984C-53C3E19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1D7A-17B6-F94A-A329-8AF7D47E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60E3-2FD8-894F-98A8-A673AD6A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3F4-972F-6F43-AF19-0DFD46FD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1ED4-FC32-E240-979E-D1CC4D56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CDF-1A9F-E843-A2F4-3EAA9564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809BC-830A-364D-87D5-14645FFD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38C6-6871-9443-A917-13639EA7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2214-35C4-BF4F-AA36-AC25A8E1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1069-9041-ED4A-9189-ED2C0488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167-15E7-A141-A06A-366CC4E8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BE6-7BC5-954B-BC00-6B05D7BE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C754-C3C4-2844-BC98-B4B310C1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08CB-6805-9C4B-B433-CC3BDA7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3232-3850-174B-8834-6D33449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7476-638E-A44F-B9EE-027432B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CB62-3E45-2F43-AE35-9A829B22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2BA5-35B2-DA4E-A0B9-63399BE7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99706-B878-F146-88E0-7BF35A90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E7A56-27F5-A443-BB1B-FE1FC132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D09E9-FED6-7A45-BF53-87FB8858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5AA92-43B3-2343-8872-177A254B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42A07-687D-B246-8189-E0F02FC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EDAB-B66A-B346-925F-C3882C34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AEAB-FD94-FD4A-A123-9A138568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468AC-B3E7-4641-B207-F4E203E0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5E003-747E-4B4B-988C-4979BB99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CE4D0-C959-4B4A-A0B3-5FDDE56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989DA-4227-EE4E-9D40-20EB752C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4413-3220-4241-B542-D0F518E6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B62C0-66B1-0746-9DE9-76E5A92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176-FCA6-C44A-88B2-2D5D919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CB40-C843-7E43-A14A-37379BBD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9572-E2A4-294F-8410-7DA111B0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6394-E7A7-E74A-8F9A-590204B1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FA97-9696-AD43-A575-3BDCD1D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6F46-5F8A-5E40-90E4-34B4491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4B5E-EACD-0A44-919A-B2719EF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2482E-CEC9-2B43-A870-913090ECC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F06D8-A302-EC40-A720-F0AC64E4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9BB1-CFA6-9A42-876C-519D368C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974D-D6A7-B045-8665-D65C98EC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8E7C-48F0-D541-BD35-8A9D7664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47F65-B8FC-4F47-8608-EC9838A4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3D72-EC0B-C848-81F7-9F1A90E7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DEEE-0533-A94D-B8DC-1F27A695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0F10-A85C-F440-95DF-FCAAECEF3022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A26E-A36C-7248-BFAF-366E7630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BF26-6A33-EF45-B4BC-F5E712B0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2302A95-740A-1E47-84DD-ABB204C87F53}"/>
              </a:ext>
            </a:extLst>
          </p:cNvPr>
          <p:cNvGrpSpPr/>
          <p:nvPr/>
        </p:nvGrpSpPr>
        <p:grpSpPr>
          <a:xfrm>
            <a:off x="4434639" y="3849581"/>
            <a:ext cx="1918253" cy="935111"/>
            <a:chOff x="3140733" y="4058667"/>
            <a:chExt cx="2301904" cy="112213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86DF75E-DD42-D348-9DCB-C0B8CA9A34D3}"/>
                </a:ext>
              </a:extLst>
            </p:cNvPr>
            <p:cNvSpPr txBox="1"/>
            <p:nvPr/>
          </p:nvSpPr>
          <p:spPr>
            <a:xfrm>
              <a:off x="3140733" y="485448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2819AE8F-6B7B-6948-8E7A-1771D3B6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6085" y="4058667"/>
              <a:ext cx="711200" cy="711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CA2A88-1AFE-CC4D-B2DF-720AFE407896}"/>
              </a:ext>
            </a:extLst>
          </p:cNvPr>
          <p:cNvGrpSpPr/>
          <p:nvPr/>
        </p:nvGrpSpPr>
        <p:grpSpPr>
          <a:xfrm>
            <a:off x="7467924" y="4313241"/>
            <a:ext cx="1918253" cy="1462820"/>
            <a:chOff x="9979762" y="3425416"/>
            <a:chExt cx="2301904" cy="175538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953583C-6484-994F-939D-187EDB6AB368}"/>
                </a:ext>
              </a:extLst>
            </p:cNvPr>
            <p:cNvGrpSpPr/>
            <p:nvPr/>
          </p:nvGrpSpPr>
          <p:grpSpPr>
            <a:xfrm>
              <a:off x="9979762" y="4148067"/>
              <a:ext cx="2301904" cy="1032734"/>
              <a:chOff x="6634978" y="1086275"/>
              <a:chExt cx="2301904" cy="103273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42BB05B-9DCF-A84F-A92F-AA571E544B88}"/>
                  </a:ext>
                </a:extLst>
              </p:cNvPr>
              <p:cNvSpPr txBox="1"/>
              <p:nvPr/>
            </p:nvSpPr>
            <p:spPr>
              <a:xfrm>
                <a:off x="6634978" y="1792688"/>
                <a:ext cx="2301904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/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Amazon DynamoDB</a:t>
                </a:r>
              </a:p>
            </p:txBody>
          </p:sp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1933DE2B-ADE5-5B40-8B14-618A9082A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30330" y="1086275"/>
                <a:ext cx="711200" cy="711200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A3E77E3-A769-8D41-9B9D-CF32A524E6BE}"/>
                </a:ext>
              </a:extLst>
            </p:cNvPr>
            <p:cNvSpPr txBox="1"/>
            <p:nvPr/>
          </p:nvSpPr>
          <p:spPr>
            <a:xfrm>
              <a:off x="10346205" y="3871067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F0BC807E-B3E0-4049-A02A-1766CC012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77195" y="3425416"/>
              <a:ext cx="469900" cy="4699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48B9D2-4C2F-7648-8EB2-9BF632E49836}"/>
              </a:ext>
            </a:extLst>
          </p:cNvPr>
          <p:cNvGrpSpPr/>
          <p:nvPr/>
        </p:nvGrpSpPr>
        <p:grpSpPr>
          <a:xfrm>
            <a:off x="3198419" y="635118"/>
            <a:ext cx="1918253" cy="1056055"/>
            <a:chOff x="2906949" y="332068"/>
            <a:chExt cx="2301904" cy="126726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466FB61-8AE9-6649-8579-C8D9F2F5B6E1}"/>
                </a:ext>
              </a:extLst>
            </p:cNvPr>
            <p:cNvSpPr txBox="1"/>
            <p:nvPr/>
          </p:nvSpPr>
          <p:spPr>
            <a:xfrm>
              <a:off x="2906949" y="332068"/>
              <a:ext cx="2301904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Identity and Access Management (IAM)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28D6C76B-13B5-C042-9EE3-ECBA6E99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6241" y="888134"/>
              <a:ext cx="711200" cy="7112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FAFB2F-ABC9-F04A-A6EB-B56E77F8DE4E}"/>
              </a:ext>
            </a:extLst>
          </p:cNvPr>
          <p:cNvGrpSpPr/>
          <p:nvPr/>
        </p:nvGrpSpPr>
        <p:grpSpPr>
          <a:xfrm>
            <a:off x="2392875" y="1200147"/>
            <a:ext cx="1309188" cy="591218"/>
            <a:chOff x="10550830" y="5180714"/>
            <a:chExt cx="1571025" cy="70946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80F46AE-D1F9-EA49-8A5E-9220571AB5DB}"/>
                </a:ext>
              </a:extLst>
            </p:cNvPr>
            <p:cNvSpPr txBox="1"/>
            <p:nvPr/>
          </p:nvSpPr>
          <p:spPr>
            <a:xfrm>
              <a:off x="10550830" y="5594710"/>
              <a:ext cx="1571025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Task Role</a:t>
              </a: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C82478E4-F926-FD45-BDAF-E99EA771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01392" y="5180714"/>
              <a:ext cx="469900" cy="4699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AEF004-248C-1D4E-A20E-7471FDCC5FE4}"/>
              </a:ext>
            </a:extLst>
          </p:cNvPr>
          <p:cNvGrpSpPr/>
          <p:nvPr/>
        </p:nvGrpSpPr>
        <p:grpSpPr>
          <a:xfrm>
            <a:off x="2392875" y="2040702"/>
            <a:ext cx="1309188" cy="616930"/>
            <a:chOff x="901503" y="3366618"/>
            <a:chExt cx="1571025" cy="74031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D09FD7-CFC0-EE4A-89BF-A0049F2D5132}"/>
                </a:ext>
              </a:extLst>
            </p:cNvPr>
            <p:cNvSpPr txBox="1"/>
            <p:nvPr/>
          </p:nvSpPr>
          <p:spPr>
            <a:xfrm>
              <a:off x="901503" y="3780613"/>
              <a:ext cx="157102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Permissions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07D90F32-B8BB-F842-B562-9D8D8EE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2065" y="3366618"/>
              <a:ext cx="469900" cy="4699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19C0796-FDB8-0E41-8930-34368988C9FD}"/>
              </a:ext>
            </a:extLst>
          </p:cNvPr>
          <p:cNvGrpSpPr/>
          <p:nvPr/>
        </p:nvGrpSpPr>
        <p:grpSpPr>
          <a:xfrm>
            <a:off x="2217575" y="4915452"/>
            <a:ext cx="1918253" cy="873520"/>
            <a:chOff x="6646130" y="1136121"/>
            <a:chExt cx="2301904" cy="104822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4BA838-B21B-124E-9B4E-076A2A877EC8}"/>
                </a:ext>
              </a:extLst>
            </p:cNvPr>
            <p:cNvSpPr txBox="1"/>
            <p:nvPr/>
          </p:nvSpPr>
          <p:spPr>
            <a:xfrm>
              <a:off x="6646130" y="1858023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Secrets Manager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A9605EBC-6E22-A947-969C-8EBA35702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41482" y="1136121"/>
              <a:ext cx="711200" cy="711200"/>
            </a:xfrm>
            <a:prstGeom prst="rect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A1F280D-93B4-4D45-980E-BE10C65731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8414" y="2485725"/>
            <a:ext cx="837758" cy="837758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414FDB8-20A8-5149-9F96-55054B6FCC40}"/>
              </a:ext>
            </a:extLst>
          </p:cNvPr>
          <p:cNvCxnSpPr>
            <a:cxnSpLocks/>
          </p:cNvCxnSpPr>
          <p:nvPr/>
        </p:nvCxnSpPr>
        <p:spPr>
          <a:xfrm flipH="1">
            <a:off x="3047469" y="1771542"/>
            <a:ext cx="1" cy="23907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B7448D-0725-9647-90AD-055D5BECB9E2}"/>
              </a:ext>
            </a:extLst>
          </p:cNvPr>
          <p:cNvCxnSpPr>
            <a:cxnSpLocks/>
            <a:stCxn id="119" idx="1"/>
            <a:endCxn id="107" idx="1"/>
          </p:cNvCxnSpPr>
          <p:nvPr/>
        </p:nvCxnSpPr>
        <p:spPr>
          <a:xfrm rot="10800000" flipH="1" flipV="1">
            <a:off x="2851676" y="1395936"/>
            <a:ext cx="2245756" cy="2749980"/>
          </a:xfrm>
          <a:prstGeom prst="bentConnector3">
            <a:avLst>
              <a:gd name="adj1" fmla="val -28127"/>
            </a:avLst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D646891-899B-1F4D-940F-C6442B160CFC}"/>
              </a:ext>
            </a:extLst>
          </p:cNvPr>
          <p:cNvCxnSpPr>
            <a:cxnSpLocks/>
            <a:endCxn id="125" idx="0"/>
          </p:cNvCxnSpPr>
          <p:nvPr/>
        </p:nvCxnSpPr>
        <p:spPr>
          <a:xfrm rot="10800000" flipV="1">
            <a:off x="3176702" y="4295121"/>
            <a:ext cx="1887235" cy="620330"/>
          </a:xfrm>
          <a:prstGeom prst="bentConnector2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95F7664-041B-B049-8D6B-0A955BC7C44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5690099" y="4295121"/>
            <a:ext cx="2525686" cy="2139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A1FBBA09-6B2F-1346-BF0B-EBD5684770CC}"/>
              </a:ext>
            </a:extLst>
          </p:cNvPr>
          <p:cNvCxnSpPr>
            <a:cxnSpLocks/>
            <a:stCxn id="107" idx="3"/>
            <a:endCxn id="126" idx="1"/>
          </p:cNvCxnSpPr>
          <p:nvPr/>
        </p:nvCxnSpPr>
        <p:spPr>
          <a:xfrm flipV="1">
            <a:off x="5690099" y="2904604"/>
            <a:ext cx="4148315" cy="124131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3FDE51F-7AD1-5E4F-85D1-4F833AD8041A}"/>
              </a:ext>
            </a:extLst>
          </p:cNvPr>
          <p:cNvCxnSpPr>
            <a:cxnSpLocks/>
            <a:stCxn id="116" idx="1"/>
            <a:endCxn id="119" idx="3"/>
          </p:cNvCxnSpPr>
          <p:nvPr/>
        </p:nvCxnSpPr>
        <p:spPr>
          <a:xfrm flipH="1">
            <a:off x="3243260" y="1394839"/>
            <a:ext cx="596235" cy="109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0FB668-8809-4C4F-83F8-AA1236CC22C4}"/>
              </a:ext>
            </a:extLst>
          </p:cNvPr>
          <p:cNvGrpSpPr/>
          <p:nvPr/>
        </p:nvGrpSpPr>
        <p:grpSpPr>
          <a:xfrm>
            <a:off x="4605135" y="1200147"/>
            <a:ext cx="1398713" cy="591218"/>
            <a:chOff x="10550830" y="5180714"/>
            <a:chExt cx="1678456" cy="70946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EC4B7E0-B381-3C4D-AF13-564E2539A8A1}"/>
                </a:ext>
              </a:extLst>
            </p:cNvPr>
            <p:cNvSpPr txBox="1"/>
            <p:nvPr/>
          </p:nvSpPr>
          <p:spPr>
            <a:xfrm>
              <a:off x="10550830" y="5594710"/>
              <a:ext cx="1678456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Task Execution Role</a:t>
              </a: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3101A86-A043-6A40-92E1-FC9F0297C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01392" y="5180714"/>
              <a:ext cx="469900" cy="4699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5B7557-A8B4-764C-B359-838D53DDD096}"/>
              </a:ext>
            </a:extLst>
          </p:cNvPr>
          <p:cNvGrpSpPr/>
          <p:nvPr/>
        </p:nvGrpSpPr>
        <p:grpSpPr>
          <a:xfrm>
            <a:off x="4625189" y="2040702"/>
            <a:ext cx="1309188" cy="616930"/>
            <a:chOff x="901503" y="3366618"/>
            <a:chExt cx="1571025" cy="74031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D24AFF6-2F4C-9F44-91C9-5EE9D8BC2801}"/>
                </a:ext>
              </a:extLst>
            </p:cNvPr>
            <p:cNvSpPr txBox="1"/>
            <p:nvPr/>
          </p:nvSpPr>
          <p:spPr>
            <a:xfrm>
              <a:off x="901503" y="3780613"/>
              <a:ext cx="157102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Permissions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65E36178-67B6-F44A-906C-C8BBF836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2065" y="3366618"/>
              <a:ext cx="469900" cy="469900"/>
            </a:xfrm>
            <a:prstGeom prst="rect">
              <a:avLst/>
            </a:prstGeom>
          </p:spPr>
        </p:pic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388D43-6482-F946-BE45-D8BADC21CC14}"/>
              </a:ext>
            </a:extLst>
          </p:cNvPr>
          <p:cNvCxnSpPr>
            <a:cxnSpLocks/>
          </p:cNvCxnSpPr>
          <p:nvPr/>
        </p:nvCxnSpPr>
        <p:spPr>
          <a:xfrm>
            <a:off x="4501199" y="1434692"/>
            <a:ext cx="506143" cy="8223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E5DF4B-D8BF-434E-9190-80D26B90AE23}"/>
              </a:ext>
            </a:extLst>
          </p:cNvPr>
          <p:cNvCxnSpPr>
            <a:cxnSpLocks/>
          </p:cNvCxnSpPr>
          <p:nvPr/>
        </p:nvCxnSpPr>
        <p:spPr>
          <a:xfrm flipH="1">
            <a:off x="5279782" y="1766367"/>
            <a:ext cx="1" cy="23907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D278566D-1D7D-D244-82CB-0AB5928B4379}"/>
              </a:ext>
            </a:extLst>
          </p:cNvPr>
          <p:cNvCxnSpPr>
            <a:cxnSpLocks/>
            <a:stCxn id="135" idx="3"/>
            <a:endCxn id="107" idx="0"/>
          </p:cNvCxnSpPr>
          <p:nvPr/>
        </p:nvCxnSpPr>
        <p:spPr>
          <a:xfrm flipH="1">
            <a:off x="5393766" y="1395936"/>
            <a:ext cx="61754" cy="2453647"/>
          </a:xfrm>
          <a:prstGeom prst="bentConnector4">
            <a:avLst>
              <a:gd name="adj1" fmla="val -909207"/>
              <a:gd name="adj2" fmla="val 71561"/>
            </a:avLst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A5A235-E240-E64D-B171-326CF3B7A0DB}"/>
              </a:ext>
            </a:extLst>
          </p:cNvPr>
          <p:cNvGrpSpPr/>
          <p:nvPr/>
        </p:nvGrpSpPr>
        <p:grpSpPr>
          <a:xfrm>
            <a:off x="6152063" y="733410"/>
            <a:ext cx="1918253" cy="961668"/>
            <a:chOff x="5586656" y="283164"/>
            <a:chExt cx="2301904" cy="1154001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FF94EE9-DCD3-8541-80B1-45DCFFE7800A}"/>
                </a:ext>
              </a:extLst>
            </p:cNvPr>
            <p:cNvSpPr txBox="1"/>
            <p:nvPr/>
          </p:nvSpPr>
          <p:spPr>
            <a:xfrm>
              <a:off x="5586656" y="28316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/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CloudWatch</a:t>
              </a:r>
            </a:p>
          </p:txBody>
        </p: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BA0FAD25-44F6-E147-B6D7-238B6A24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82008" y="725965"/>
              <a:ext cx="711200" cy="711200"/>
            </a:xfrm>
            <a:prstGeom prst="rect">
              <a:avLst/>
            </a:prstGeom>
          </p:spPr>
        </p:pic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3D9FD5-62CC-FB43-8ADB-FB5FD6F18130}"/>
              </a:ext>
            </a:extLst>
          </p:cNvPr>
          <p:cNvCxnSpPr>
            <a:cxnSpLocks/>
          </p:cNvCxnSpPr>
          <p:nvPr/>
        </p:nvCxnSpPr>
        <p:spPr>
          <a:xfrm>
            <a:off x="6295011" y="1369381"/>
            <a:ext cx="51984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AA52AFD-B6C4-DE4A-8A77-CDF9F45CCFEB}"/>
              </a:ext>
            </a:extLst>
          </p:cNvPr>
          <p:cNvCxnSpPr>
            <a:cxnSpLocks/>
          </p:cNvCxnSpPr>
          <p:nvPr/>
        </p:nvCxnSpPr>
        <p:spPr>
          <a:xfrm>
            <a:off x="5690099" y="3983897"/>
            <a:ext cx="604913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6D955C-F19D-E547-8606-8B47F7B355B5}"/>
              </a:ext>
            </a:extLst>
          </p:cNvPr>
          <p:cNvCxnSpPr>
            <a:cxnSpLocks/>
          </p:cNvCxnSpPr>
          <p:nvPr/>
        </p:nvCxnSpPr>
        <p:spPr>
          <a:xfrm flipH="1" flipV="1">
            <a:off x="6295011" y="1369381"/>
            <a:ext cx="1" cy="262120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9E020E4-210A-B245-ABB6-1C1D5A89A858}"/>
              </a:ext>
            </a:extLst>
          </p:cNvPr>
          <p:cNvSpPr txBox="1"/>
          <p:nvPr/>
        </p:nvSpPr>
        <p:spPr>
          <a:xfrm>
            <a:off x="9298167" y="2236492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/>
            <a:r>
              <a:rPr lang="en-US" sz="1167" dirty="0">
                <a:solidFill>
                  <a:srgbClr val="000000"/>
                </a:solidFill>
                <a:latin typeface="Amazon Ember"/>
              </a:rPr>
              <a:t>Twitter API services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3F4FD56-C10A-124F-ADCA-9515E74B6C24}"/>
              </a:ext>
            </a:extLst>
          </p:cNvPr>
          <p:cNvSpPr/>
          <p:nvPr/>
        </p:nvSpPr>
        <p:spPr>
          <a:xfrm>
            <a:off x="4883508" y="3247999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4D3598-BD51-4940-903F-5E9A7B5B746C}"/>
              </a:ext>
            </a:extLst>
          </p:cNvPr>
          <p:cNvSpPr/>
          <p:nvPr/>
        </p:nvSpPr>
        <p:spPr>
          <a:xfrm>
            <a:off x="2333421" y="3226253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CFC234-4ED2-C140-9B48-C018F5EE4038}"/>
              </a:ext>
            </a:extLst>
          </p:cNvPr>
          <p:cNvSpPr/>
          <p:nvPr/>
        </p:nvSpPr>
        <p:spPr>
          <a:xfrm>
            <a:off x="3242531" y="4416759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3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21365F0-A153-C64A-988B-BDD729D112E9}"/>
              </a:ext>
            </a:extLst>
          </p:cNvPr>
          <p:cNvSpPr/>
          <p:nvPr/>
        </p:nvSpPr>
        <p:spPr>
          <a:xfrm>
            <a:off x="8798441" y="2992741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4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0E26FD6-A56D-D44E-AB29-F10ECBACEAA4}"/>
              </a:ext>
            </a:extLst>
          </p:cNvPr>
          <p:cNvSpPr/>
          <p:nvPr/>
        </p:nvSpPr>
        <p:spPr>
          <a:xfrm>
            <a:off x="7407523" y="4575099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5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F03C7D7-EDFE-9249-BB98-DF0356ACAE47}"/>
              </a:ext>
            </a:extLst>
          </p:cNvPr>
          <p:cNvSpPr/>
          <p:nvPr/>
        </p:nvSpPr>
        <p:spPr>
          <a:xfrm>
            <a:off x="6370066" y="1902454"/>
            <a:ext cx="400964" cy="330743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917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2019-05-15T22:49:26Z</dcterms:created>
  <dcterms:modified xsi:type="dcterms:W3CDTF">2019-05-15T22:50:43Z</dcterms:modified>
</cp:coreProperties>
</file>