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2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481F-74D2-6E41-8AD3-962F381F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E4FCA-842C-D342-928C-3576FD3B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6BB2-2B69-D446-9CEA-5C1C282D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47F3-596B-684F-9B0A-B1B55536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5A7B-9809-474A-9375-CC70D4AF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60D9-0AB7-564D-B4D8-03381205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A7768-9F13-694B-8976-BFF926C5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99F4-65C2-214C-AA8B-7EA17FA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E323-9FC0-BB4B-A282-7A5B179A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C7EB-A2A3-844E-868F-BB2F6B94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B223E-39E1-FA4E-9B7B-270EB4409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20048-A57E-F248-8201-6ACF3112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C9C8-9AEA-C546-9096-F58FCABE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5B2F-83DA-1B4C-B6A2-689EF4B4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47FF3-8B18-764D-87A6-B622D8C9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2AFE-C997-C94B-984C-53C3E19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1D7A-17B6-F94A-A329-8AF7D47E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60E3-2FD8-894F-98A8-A673AD6A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33F4-972F-6F43-AF19-0DFD46FD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E1ED4-FC32-E240-979E-D1CC4D56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CDF-1A9F-E843-A2F4-3EAA9564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809BC-830A-364D-87D5-14645FFD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38C6-6871-9443-A917-13639EA7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2214-35C4-BF4F-AA36-AC25A8E1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1069-9041-ED4A-9189-ED2C0488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C167-15E7-A141-A06A-366CC4E8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8BE6-7BC5-954B-BC00-6B05D7BE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C754-C3C4-2844-BC98-B4B310C1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408CB-6805-9C4B-B433-CC3BDA7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E3232-3850-174B-8834-6D334499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7476-638E-A44F-B9EE-027432B4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CB62-3E45-2F43-AE35-9A829B22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2BA5-35B2-DA4E-A0B9-63399BE7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99706-B878-F146-88E0-7BF35A908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E7A56-27F5-A443-BB1B-FE1FC1324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D09E9-FED6-7A45-BF53-87FB8858A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5AA92-43B3-2343-8872-177A254B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42A07-687D-B246-8189-E0F02FC7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EDAB-B66A-B346-925F-C3882C34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AEAB-FD94-FD4A-A123-9A138568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468AC-B3E7-4641-B207-F4E203E0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5E003-747E-4B4B-988C-4979BB99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CE4D0-C959-4B4A-A0B3-5FDDE561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6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989DA-4227-EE4E-9D40-20EB752C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F4413-3220-4241-B542-D0F518E6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B62C0-66B1-0746-9DE9-76E5A929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8176-FCA6-C44A-88B2-2D5D919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CB40-C843-7E43-A14A-37379BBD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39572-E2A4-294F-8410-7DA111B0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46394-E7A7-E74A-8F9A-590204B1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EFA97-9696-AD43-A575-3BDCD1DA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46F46-5F8A-5E40-90E4-34B4491B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4B5E-EACD-0A44-919A-B2719EF1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2482E-CEC9-2B43-A870-913090ECC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F06D8-A302-EC40-A720-F0AC64E4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9BB1-CFA6-9A42-876C-519D368C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B974D-D6A7-B045-8665-D65C98EC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8E7C-48F0-D541-BD35-8A9D7664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47F65-B8FC-4F47-8608-EC9838A4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33D72-EC0B-C848-81F7-9F1A90E7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DEEE-0533-A94D-B8DC-1F27A695F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0F10-A85C-F440-95DF-FCAAECEF3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A26E-A36C-7248-BFAF-366E76305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BF26-6A33-EF45-B4BC-F5E712B0C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74DC-4DAC-B24D-A62F-5CE4E93F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5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tif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C7835A0-5274-0C4B-8CB4-0598FD413A89}"/>
              </a:ext>
            </a:extLst>
          </p:cNvPr>
          <p:cNvGrpSpPr/>
          <p:nvPr/>
        </p:nvGrpSpPr>
        <p:grpSpPr>
          <a:xfrm>
            <a:off x="4053863" y="4237192"/>
            <a:ext cx="2301904" cy="1103590"/>
            <a:chOff x="3140733" y="4058667"/>
            <a:chExt cx="2301904" cy="11035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16396E-BD62-0942-9AFA-EEB46A165FE6}"/>
                </a:ext>
              </a:extLst>
            </p:cNvPr>
            <p:cNvSpPr txBox="1"/>
            <p:nvPr/>
          </p:nvSpPr>
          <p:spPr>
            <a:xfrm>
              <a:off x="3140733" y="485448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400" dirty="0">
                  <a:solidFill>
                    <a:srgbClr val="000000"/>
                  </a:solidFill>
                  <a:latin typeface="Amazon Ember"/>
                </a:rPr>
                <a:t>AWS Fargate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7FBB1C0C-2FBA-A143-AA9F-E4C02E743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6085" y="4058667"/>
              <a:ext cx="711200" cy="7112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3038882-2F76-EF47-B737-F68AF3D34347}"/>
              </a:ext>
            </a:extLst>
          </p:cNvPr>
          <p:cNvGrpSpPr/>
          <p:nvPr/>
        </p:nvGrpSpPr>
        <p:grpSpPr>
          <a:xfrm>
            <a:off x="7693804" y="4793583"/>
            <a:ext cx="2301904" cy="1736841"/>
            <a:chOff x="9979762" y="3425416"/>
            <a:chExt cx="2301904" cy="173684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C074CA3-725E-C941-84CF-E13DE685FD22}"/>
                </a:ext>
              </a:extLst>
            </p:cNvPr>
            <p:cNvGrpSpPr/>
            <p:nvPr/>
          </p:nvGrpSpPr>
          <p:grpSpPr>
            <a:xfrm>
              <a:off x="9979762" y="4148067"/>
              <a:ext cx="2301904" cy="1014190"/>
              <a:chOff x="6634978" y="1086275"/>
              <a:chExt cx="2301904" cy="101419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B08A03-8AAE-AD41-82B0-ECC31CEDB6DC}"/>
                  </a:ext>
                </a:extLst>
              </p:cNvPr>
              <p:cNvSpPr txBox="1"/>
              <p:nvPr/>
            </p:nvSpPr>
            <p:spPr>
              <a:xfrm>
                <a:off x="6634978" y="1792688"/>
                <a:ext cx="2301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97212"/>
                <a:r>
                  <a:rPr lang="en-US" sz="1400" dirty="0">
                    <a:solidFill>
                      <a:srgbClr val="000000"/>
                    </a:solidFill>
                    <a:latin typeface="Amazon Ember"/>
                  </a:rPr>
                  <a:t>Amazon DynamoDB</a:t>
                </a:r>
              </a:p>
            </p:txBody>
          </p:sp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961EDE57-876F-8443-949D-C2C5270EB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30330" y="1086275"/>
                <a:ext cx="711200" cy="711200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31D5F2-31B2-2F4E-A643-7FFD483C9764}"/>
                </a:ext>
              </a:extLst>
            </p:cNvPr>
            <p:cNvSpPr txBox="1"/>
            <p:nvPr/>
          </p:nvSpPr>
          <p:spPr>
            <a:xfrm>
              <a:off x="10346205" y="3871068"/>
              <a:ext cx="1506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2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36E2A566-725D-744C-8041-7BD9F5666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77195" y="3425416"/>
              <a:ext cx="469900" cy="4699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BF671CA-1395-F449-93ED-DF02D88FEE4D}"/>
              </a:ext>
            </a:extLst>
          </p:cNvPr>
          <p:cNvGrpSpPr/>
          <p:nvPr/>
        </p:nvGrpSpPr>
        <p:grpSpPr>
          <a:xfrm>
            <a:off x="2570398" y="379834"/>
            <a:ext cx="2301904" cy="1267266"/>
            <a:chOff x="2906949" y="332068"/>
            <a:chExt cx="2301904" cy="126726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0BBC45-DA36-3541-A528-7C32A3F48806}"/>
                </a:ext>
              </a:extLst>
            </p:cNvPr>
            <p:cNvSpPr txBox="1"/>
            <p:nvPr/>
          </p:nvSpPr>
          <p:spPr>
            <a:xfrm>
              <a:off x="2906949" y="332068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400" dirty="0">
                  <a:solidFill>
                    <a:srgbClr val="000000"/>
                  </a:solidFill>
                  <a:latin typeface="Amazon Ember"/>
                </a:rPr>
                <a:t>AWS Identity and Access Management (IAM)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187E204E-3251-1E4C-A3FB-48B87C12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76241" y="888134"/>
              <a:ext cx="711200" cy="7112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44C3B4F-99B1-9640-873B-0CF26504ADEF}"/>
              </a:ext>
            </a:extLst>
          </p:cNvPr>
          <p:cNvGrpSpPr/>
          <p:nvPr/>
        </p:nvGrpSpPr>
        <p:grpSpPr>
          <a:xfrm>
            <a:off x="1603746" y="1057866"/>
            <a:ext cx="1571025" cy="690995"/>
            <a:chOff x="10550830" y="5180714"/>
            <a:chExt cx="1571025" cy="69099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2243044-C17E-CA4E-B7BB-1F927504A95F}"/>
                </a:ext>
              </a:extLst>
            </p:cNvPr>
            <p:cNvSpPr txBox="1"/>
            <p:nvPr/>
          </p:nvSpPr>
          <p:spPr>
            <a:xfrm>
              <a:off x="10550830" y="5594710"/>
              <a:ext cx="1571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200" dirty="0">
                  <a:solidFill>
                    <a:srgbClr val="000000"/>
                  </a:solidFill>
                  <a:latin typeface="Amazon Ember"/>
                </a:rPr>
                <a:t>Task Role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3B504064-39A3-8F44-AE0F-FAE666167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01392" y="5180714"/>
              <a:ext cx="469900" cy="4699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C8837F-5D17-6D48-952C-083E9F908648}"/>
              </a:ext>
            </a:extLst>
          </p:cNvPr>
          <p:cNvGrpSpPr/>
          <p:nvPr/>
        </p:nvGrpSpPr>
        <p:grpSpPr>
          <a:xfrm>
            <a:off x="1603746" y="2066533"/>
            <a:ext cx="1571025" cy="721773"/>
            <a:chOff x="901503" y="3366618"/>
            <a:chExt cx="1571025" cy="72177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7E13C1-BD23-3E46-9806-5DB06267E959}"/>
                </a:ext>
              </a:extLst>
            </p:cNvPr>
            <p:cNvSpPr txBox="1"/>
            <p:nvPr/>
          </p:nvSpPr>
          <p:spPr>
            <a:xfrm>
              <a:off x="901503" y="3780614"/>
              <a:ext cx="1571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400" dirty="0">
                  <a:solidFill>
                    <a:srgbClr val="000000"/>
                  </a:solidFill>
                  <a:latin typeface="Amazon Ember"/>
                </a:rPr>
                <a:t>Permissions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44EFF84B-4B1B-3040-B6C6-130CC1AD0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52065" y="3366618"/>
              <a:ext cx="469900" cy="4699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B621BE9-F6AD-FB44-BE22-45865D07FB9C}"/>
              </a:ext>
            </a:extLst>
          </p:cNvPr>
          <p:cNvGrpSpPr/>
          <p:nvPr/>
        </p:nvGrpSpPr>
        <p:grpSpPr>
          <a:xfrm>
            <a:off x="1393386" y="5516234"/>
            <a:ext cx="2301904" cy="1029679"/>
            <a:chOff x="6646130" y="1136121"/>
            <a:chExt cx="2301904" cy="102967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46ED0E3-BE5A-6543-809A-D1C726951524}"/>
                </a:ext>
              </a:extLst>
            </p:cNvPr>
            <p:cNvSpPr txBox="1"/>
            <p:nvPr/>
          </p:nvSpPr>
          <p:spPr>
            <a:xfrm>
              <a:off x="6646130" y="185802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400" dirty="0">
                  <a:solidFill>
                    <a:srgbClr val="000000"/>
                  </a:solidFill>
                  <a:latin typeface="Amazon Ember"/>
                </a:rPr>
                <a:t>AWS Secrets Manager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035FC959-0F52-6E47-8AAE-12D7DF1B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41482" y="1136121"/>
              <a:ext cx="711200" cy="711200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ED23AD-239E-9B4E-BF5B-8E14F74E72BE}"/>
              </a:ext>
            </a:extLst>
          </p:cNvPr>
          <p:cNvCxnSpPr>
            <a:cxnSpLocks/>
          </p:cNvCxnSpPr>
          <p:nvPr/>
        </p:nvCxnSpPr>
        <p:spPr>
          <a:xfrm flipH="1">
            <a:off x="2389258" y="1743543"/>
            <a:ext cx="1" cy="28689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A74EB80-EF34-B74C-9E87-0F5A9122408E}"/>
              </a:ext>
            </a:extLst>
          </p:cNvPr>
          <p:cNvCxnSpPr>
            <a:cxnSpLocks/>
            <a:stCxn id="70" idx="1"/>
            <a:endCxn id="58" idx="1"/>
          </p:cNvCxnSpPr>
          <p:nvPr/>
        </p:nvCxnSpPr>
        <p:spPr>
          <a:xfrm rot="10800000" flipH="1" flipV="1">
            <a:off x="2154307" y="1292816"/>
            <a:ext cx="2694907" cy="3299976"/>
          </a:xfrm>
          <a:prstGeom prst="bentConnector3">
            <a:avLst>
              <a:gd name="adj1" fmla="val -28127"/>
            </a:avLst>
          </a:prstGeom>
          <a:noFill/>
          <a:ln w="19050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58CEA41-6784-FC42-AB46-5465B0AB03E1}"/>
              </a:ext>
            </a:extLst>
          </p:cNvPr>
          <p:cNvCxnSpPr>
            <a:cxnSpLocks/>
            <a:endCxn id="76" idx="0"/>
          </p:cNvCxnSpPr>
          <p:nvPr/>
        </p:nvCxnSpPr>
        <p:spPr>
          <a:xfrm rot="10800000" flipV="1">
            <a:off x="2544338" y="4771838"/>
            <a:ext cx="2264682" cy="744396"/>
          </a:xfrm>
          <a:prstGeom prst="bent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45D38E86-B5A6-444B-8DC3-D310982B7CCE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560414" y="4771838"/>
            <a:ext cx="3030823" cy="25669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F5D9D30C-1421-0D4C-B09C-6E20C93DDE0C}"/>
              </a:ext>
            </a:extLst>
          </p:cNvPr>
          <p:cNvCxnSpPr>
            <a:cxnSpLocks/>
            <a:stCxn id="58" idx="3"/>
            <a:endCxn id="100" idx="1"/>
          </p:cNvCxnSpPr>
          <p:nvPr/>
        </p:nvCxnSpPr>
        <p:spPr>
          <a:xfrm flipV="1">
            <a:off x="5560415" y="3103218"/>
            <a:ext cx="4977978" cy="148957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BD03042-DDE7-C84C-86F3-5648E1963D05}"/>
              </a:ext>
            </a:extLst>
          </p:cNvPr>
          <p:cNvCxnSpPr>
            <a:cxnSpLocks/>
            <a:stCxn id="67" idx="1"/>
            <a:endCxn id="70" idx="3"/>
          </p:cNvCxnSpPr>
          <p:nvPr/>
        </p:nvCxnSpPr>
        <p:spPr>
          <a:xfrm flipH="1">
            <a:off x="2624208" y="1291500"/>
            <a:ext cx="715482" cy="1316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1210D3-2745-E94F-9742-83C48E7B9BB6}"/>
              </a:ext>
            </a:extLst>
          </p:cNvPr>
          <p:cNvGrpSpPr/>
          <p:nvPr/>
        </p:nvGrpSpPr>
        <p:grpSpPr>
          <a:xfrm>
            <a:off x="4258458" y="1057866"/>
            <a:ext cx="1678456" cy="690995"/>
            <a:chOff x="10550830" y="5180714"/>
            <a:chExt cx="1678456" cy="69099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D613D77-9728-E54B-BDDB-83F8B1A92FC0}"/>
                </a:ext>
              </a:extLst>
            </p:cNvPr>
            <p:cNvSpPr txBox="1"/>
            <p:nvPr/>
          </p:nvSpPr>
          <p:spPr>
            <a:xfrm>
              <a:off x="10550830" y="5594710"/>
              <a:ext cx="1678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200" dirty="0">
                  <a:solidFill>
                    <a:srgbClr val="000000"/>
                  </a:solidFill>
                  <a:latin typeface="Amazon Ember"/>
                </a:rPr>
                <a:t>Task Execution Role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E740419E-2B9D-1B4B-A733-B9855EFF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01392" y="5180714"/>
              <a:ext cx="469900" cy="4699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97119A-7278-6D42-A932-5BEBE0D33392}"/>
              </a:ext>
            </a:extLst>
          </p:cNvPr>
          <p:cNvGrpSpPr/>
          <p:nvPr/>
        </p:nvGrpSpPr>
        <p:grpSpPr>
          <a:xfrm>
            <a:off x="4282522" y="2066533"/>
            <a:ext cx="1571025" cy="721773"/>
            <a:chOff x="901503" y="3366618"/>
            <a:chExt cx="1571025" cy="72177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EF7EF1-F68D-1C40-AB50-82A9DCBC78DB}"/>
                </a:ext>
              </a:extLst>
            </p:cNvPr>
            <p:cNvSpPr txBox="1"/>
            <p:nvPr/>
          </p:nvSpPr>
          <p:spPr>
            <a:xfrm>
              <a:off x="901503" y="3780614"/>
              <a:ext cx="1571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400" dirty="0">
                  <a:solidFill>
                    <a:srgbClr val="000000"/>
                  </a:solidFill>
                  <a:latin typeface="Amazon Ember"/>
                </a:rPr>
                <a:t>Permissions</a:t>
              </a:r>
            </a:p>
          </p:txBody>
        </p:sp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040C7B9D-0063-AA41-BB7B-00AEB69D4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52065" y="3366618"/>
              <a:ext cx="469900" cy="469900"/>
            </a:xfrm>
            <a:prstGeom prst="rect">
              <a:avLst/>
            </a:prstGeom>
          </p:spPr>
        </p:pic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F126D5-EF61-F949-8B1A-65315C73366D}"/>
              </a:ext>
            </a:extLst>
          </p:cNvPr>
          <p:cNvCxnSpPr>
            <a:cxnSpLocks/>
          </p:cNvCxnSpPr>
          <p:nvPr/>
        </p:nvCxnSpPr>
        <p:spPr>
          <a:xfrm>
            <a:off x="4133734" y="1339323"/>
            <a:ext cx="607371" cy="986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4B7DB8A-33DB-144C-B7CC-4C763D540E7D}"/>
              </a:ext>
            </a:extLst>
          </p:cNvPr>
          <p:cNvCxnSpPr>
            <a:cxnSpLocks/>
          </p:cNvCxnSpPr>
          <p:nvPr/>
        </p:nvCxnSpPr>
        <p:spPr>
          <a:xfrm flipH="1">
            <a:off x="5068034" y="1737333"/>
            <a:ext cx="1" cy="28689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42357E56-FC34-D041-853E-0603C758EA3F}"/>
              </a:ext>
            </a:extLst>
          </p:cNvPr>
          <p:cNvCxnSpPr>
            <a:cxnSpLocks/>
            <a:stCxn id="85" idx="3"/>
            <a:endCxn id="58" idx="0"/>
          </p:cNvCxnSpPr>
          <p:nvPr/>
        </p:nvCxnSpPr>
        <p:spPr>
          <a:xfrm flipH="1">
            <a:off x="5204815" y="1292816"/>
            <a:ext cx="74105" cy="2944376"/>
          </a:xfrm>
          <a:prstGeom prst="bentConnector4">
            <a:avLst>
              <a:gd name="adj1" fmla="val -909207"/>
              <a:gd name="adj2" fmla="val 71561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A4ED0EE-A615-9247-9A6D-FF02DE41A3EF}"/>
              </a:ext>
            </a:extLst>
          </p:cNvPr>
          <p:cNvGrpSpPr/>
          <p:nvPr/>
        </p:nvGrpSpPr>
        <p:grpSpPr>
          <a:xfrm>
            <a:off x="6114771" y="497785"/>
            <a:ext cx="2301904" cy="1154001"/>
            <a:chOff x="5586656" y="283164"/>
            <a:chExt cx="2301904" cy="115400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76BB5B-0589-A946-A3B7-1CB732FB2ABE}"/>
                </a:ext>
              </a:extLst>
            </p:cNvPr>
            <p:cNvSpPr txBox="1"/>
            <p:nvPr/>
          </p:nvSpPr>
          <p:spPr>
            <a:xfrm>
              <a:off x="5586656" y="28316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400" dirty="0">
                  <a:solidFill>
                    <a:srgbClr val="000000"/>
                  </a:solidFill>
                  <a:latin typeface="Amazon Ember"/>
                </a:rPr>
                <a:t>Amazon CloudWatch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C44921E8-EA9D-4E43-AA09-ABDC33B20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82008" y="725965"/>
              <a:ext cx="711200" cy="7112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06ED4C-0ACF-E74A-B395-C4A182A75AD9}"/>
              </a:ext>
            </a:extLst>
          </p:cNvPr>
          <p:cNvGrpSpPr/>
          <p:nvPr/>
        </p:nvGrpSpPr>
        <p:grpSpPr>
          <a:xfrm>
            <a:off x="5560414" y="1260950"/>
            <a:ext cx="1349709" cy="3145445"/>
            <a:chOff x="7678510" y="2164465"/>
            <a:chExt cx="1349709" cy="3145445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92D788B-6FEF-3F48-99B5-FFB8666A3F13}"/>
                </a:ext>
              </a:extLst>
            </p:cNvPr>
            <p:cNvCxnSpPr>
              <a:cxnSpLocks/>
            </p:cNvCxnSpPr>
            <p:nvPr/>
          </p:nvCxnSpPr>
          <p:spPr>
            <a:xfrm>
              <a:off x="8404405" y="2164465"/>
              <a:ext cx="623814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2C39B9E-C0D2-3547-9C51-C8941C1359A1}"/>
                </a:ext>
              </a:extLst>
            </p:cNvPr>
            <p:cNvCxnSpPr>
              <a:cxnSpLocks/>
            </p:cNvCxnSpPr>
            <p:nvPr/>
          </p:nvCxnSpPr>
          <p:spPr>
            <a:xfrm>
              <a:off x="7678510" y="5301884"/>
              <a:ext cx="725895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7D26AA1-029B-6340-86D0-49D9421C26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04405" y="2164465"/>
              <a:ext cx="1" cy="3145445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2D64066-753A-0C42-9109-9B6BCA807C63}"/>
              </a:ext>
            </a:extLst>
          </p:cNvPr>
          <p:cNvGrpSpPr/>
          <p:nvPr/>
        </p:nvGrpSpPr>
        <p:grpSpPr>
          <a:xfrm>
            <a:off x="9890096" y="2301483"/>
            <a:ext cx="2301904" cy="1304390"/>
            <a:chOff x="12008192" y="3204998"/>
            <a:chExt cx="2301904" cy="1304390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2C399423-A977-E448-926F-3BF7AD2C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2656489" y="3504078"/>
              <a:ext cx="1005310" cy="100531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2352BFC-8E40-8C40-923D-5A91C7F82A0D}"/>
                </a:ext>
              </a:extLst>
            </p:cNvPr>
            <p:cNvSpPr txBox="1"/>
            <p:nvPr/>
          </p:nvSpPr>
          <p:spPr>
            <a:xfrm>
              <a:off x="12008192" y="3204998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12"/>
              <a:r>
                <a:rPr lang="en-US" sz="1400" dirty="0">
                  <a:solidFill>
                    <a:srgbClr val="000000"/>
                  </a:solidFill>
                  <a:latin typeface="Amazon Ember"/>
                </a:rPr>
                <a:t>Twitter API services</a:t>
              </a:r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2D5C65F1-E711-6142-B83C-65DFEE8F1744}"/>
              </a:ext>
            </a:extLst>
          </p:cNvPr>
          <p:cNvSpPr/>
          <p:nvPr/>
        </p:nvSpPr>
        <p:spPr>
          <a:xfrm>
            <a:off x="4592505" y="3515291"/>
            <a:ext cx="481157" cy="396891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E7A5A57-79E5-594F-A0B6-7E3840656619}"/>
              </a:ext>
            </a:extLst>
          </p:cNvPr>
          <p:cNvSpPr/>
          <p:nvPr/>
        </p:nvSpPr>
        <p:spPr>
          <a:xfrm>
            <a:off x="1532401" y="3489196"/>
            <a:ext cx="481157" cy="396891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D9B4E8C-21BF-0446-9221-54E10779EE21}"/>
              </a:ext>
            </a:extLst>
          </p:cNvPr>
          <p:cNvSpPr/>
          <p:nvPr/>
        </p:nvSpPr>
        <p:spPr>
          <a:xfrm>
            <a:off x="2623332" y="4917804"/>
            <a:ext cx="481157" cy="396891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5380244-569B-124C-A66D-875B2B8BAEC1}"/>
              </a:ext>
            </a:extLst>
          </p:cNvPr>
          <p:cNvSpPr/>
          <p:nvPr/>
        </p:nvSpPr>
        <p:spPr>
          <a:xfrm>
            <a:off x="9290424" y="3208982"/>
            <a:ext cx="481157" cy="396891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4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E932085-19EF-A24A-A4FC-870968EF74A5}"/>
              </a:ext>
            </a:extLst>
          </p:cNvPr>
          <p:cNvSpPr/>
          <p:nvPr/>
        </p:nvSpPr>
        <p:spPr>
          <a:xfrm>
            <a:off x="7621323" y="5107812"/>
            <a:ext cx="481157" cy="396891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5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52F4EB9-A276-2B4C-9116-8756671B3DCA}"/>
              </a:ext>
            </a:extLst>
          </p:cNvPr>
          <p:cNvSpPr/>
          <p:nvPr/>
        </p:nvSpPr>
        <p:spPr>
          <a:xfrm>
            <a:off x="6376375" y="1900637"/>
            <a:ext cx="481157" cy="396891"/>
          </a:xfrm>
          <a:prstGeom prst="ellipse">
            <a:avLst/>
          </a:prstGeom>
          <a:solidFill>
            <a:srgbClr val="FF5252"/>
          </a:solidFill>
          <a:ln w="10795" cap="flat" cmpd="sng" algn="ctr">
            <a:solidFill>
              <a:srgbClr val="FF525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31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2019-05-15T22:49:26Z</dcterms:created>
  <dcterms:modified xsi:type="dcterms:W3CDTF">2019-05-23T14:01:42Z</dcterms:modified>
</cp:coreProperties>
</file>