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61" r:id="rId6"/>
    <p:sldId id="259" r:id="rId7"/>
    <p:sldId id="262" r:id="rId8"/>
    <p:sldId id="260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6FB1-6707-4C14-98B4-98CEA93FBB1D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8583E-1693-49DB-941F-2AF9A41DF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13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6FB1-6707-4C14-98B4-98CEA93FBB1D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8583E-1693-49DB-941F-2AF9A41DF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09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6FB1-6707-4C14-98B4-98CEA93FBB1D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8583E-1693-49DB-941F-2AF9A41DF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9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6FB1-6707-4C14-98B4-98CEA93FBB1D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8583E-1693-49DB-941F-2AF9A41DF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28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6FB1-6707-4C14-98B4-98CEA93FBB1D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8583E-1693-49DB-941F-2AF9A41DF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70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6FB1-6707-4C14-98B4-98CEA93FBB1D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8583E-1693-49DB-941F-2AF9A41DF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6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6FB1-6707-4C14-98B4-98CEA93FBB1D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8583E-1693-49DB-941F-2AF9A41DF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5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6FB1-6707-4C14-98B4-98CEA93FBB1D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8583E-1693-49DB-941F-2AF9A41DF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771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6FB1-6707-4C14-98B4-98CEA93FBB1D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8583E-1693-49DB-941F-2AF9A41DF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993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6FB1-6707-4C14-98B4-98CEA93FBB1D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8583E-1693-49DB-941F-2AF9A41DF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494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6FB1-6707-4C14-98B4-98CEA93FBB1D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8583E-1693-49DB-941F-2AF9A41DF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020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56FB1-6707-4C14-98B4-98CEA93FBB1D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8583E-1693-49DB-941F-2AF9A41DF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17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1 Status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Charlotte Teague</a:t>
            </a:r>
          </a:p>
          <a:p>
            <a:r>
              <a:rPr lang="en-US" dirty="0" smtClean="0"/>
              <a:t>CS 418</a:t>
            </a:r>
          </a:p>
          <a:p>
            <a:r>
              <a:rPr lang="en-US" dirty="0" smtClean="0"/>
              <a:t>February 4,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739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Finally, I populated the user table with the specified credentials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43" y="1600200"/>
            <a:ext cx="8686800" cy="466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532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9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 started by downloading and installing XAMPP version 3.2.1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527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657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 had to change the port number from 80 to </a:t>
            </a:r>
            <a:r>
              <a:rPr lang="en-US" dirty="0" smtClean="0"/>
              <a:t>anything because that port was already occupied. I </a:t>
            </a:r>
            <a:r>
              <a:rPr lang="en-US" dirty="0"/>
              <a:t>chose 1234.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133600"/>
            <a:ext cx="8458200" cy="375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260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I started the XAMPP </a:t>
            </a:r>
            <a:r>
              <a:rPr lang="en-US" dirty="0" smtClean="0"/>
              <a:t>processes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67" y="1600200"/>
            <a:ext cx="7078063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402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 then proceeded to test the installation.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86" y="2057399"/>
            <a:ext cx="8389886" cy="395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574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 </a:t>
            </a:r>
            <a:r>
              <a:rPr lang="en-US" dirty="0" smtClean="0"/>
              <a:t>created </a:t>
            </a:r>
            <a:r>
              <a:rPr lang="en-US" dirty="0"/>
              <a:t>a </a:t>
            </a:r>
            <a:r>
              <a:rPr lang="en-US" dirty="0" err="1"/>
              <a:t>php</a:t>
            </a:r>
            <a:r>
              <a:rPr lang="en-US" dirty="0"/>
              <a:t> ‘Hello world’ </a:t>
            </a:r>
            <a:r>
              <a:rPr lang="en-US" dirty="0" smtClean="0"/>
              <a:t>file and tested the file.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454907"/>
            <a:ext cx="4433846" cy="27101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514" y="2204518"/>
            <a:ext cx="6439713" cy="335808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59827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8080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 opened </a:t>
            </a:r>
            <a:r>
              <a:rPr lang="en-US" sz="2400" dirty="0" err="1" smtClean="0"/>
              <a:t>myPHPAdmin</a:t>
            </a:r>
            <a:r>
              <a:rPr lang="en-US" sz="2400" dirty="0" smtClean="0"/>
              <a:t> and created a database titled ‘cs418’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066800"/>
            <a:ext cx="3962400" cy="21297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151" y="2416629"/>
            <a:ext cx="6594098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231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 then created tables titled ‘users’, ‘questions’, </a:t>
            </a:r>
            <a:r>
              <a:rPr lang="en-US" dirty="0" smtClean="0"/>
              <a:t>‘</a:t>
            </a:r>
            <a:r>
              <a:rPr lang="en-US" dirty="0" smtClean="0"/>
              <a:t>answers</a:t>
            </a:r>
            <a:r>
              <a:rPr lang="en-US" dirty="0" smtClean="0"/>
              <a:t>’, and ‘votes’.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1"/>
            <a:ext cx="4191000" cy="1965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828800"/>
            <a:ext cx="5768919" cy="257088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276600"/>
            <a:ext cx="6605656" cy="299643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257" y="3886200"/>
            <a:ext cx="5410200" cy="281250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04927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then </a:t>
            </a:r>
            <a:r>
              <a:rPr lang="en-US" dirty="0" smtClean="0"/>
              <a:t>created a back-up database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19200"/>
            <a:ext cx="8229600" cy="522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081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116</Words>
  <Application>Microsoft Office PowerPoint</Application>
  <PresentationFormat>On-screen Show (4:3)</PresentationFormat>
  <Paragraphs>13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Project 1 Status Report</vt:lpstr>
      <vt:lpstr>I started by downloading and installing XAMPP version 3.2.1</vt:lpstr>
      <vt:lpstr>I had to change the port number from 80 to anything because that port was already occupied. I chose 1234.</vt:lpstr>
      <vt:lpstr>I started the XAMPP processes</vt:lpstr>
      <vt:lpstr>I then proceeded to test the installation.</vt:lpstr>
      <vt:lpstr>I created a php ‘Hello world’ file and tested the file.</vt:lpstr>
      <vt:lpstr>I opened myPHPAdmin and created a database titled ‘cs418’</vt:lpstr>
      <vt:lpstr>I then created tables titled ‘users’, ‘questions’, ‘answers’, and ‘votes’.</vt:lpstr>
      <vt:lpstr>I then created a back-up database</vt:lpstr>
      <vt:lpstr>Finally, I populated the user table with the specified credentials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Charleette</dc:creator>
  <cp:lastModifiedBy>Charleette</cp:lastModifiedBy>
  <cp:revision>11</cp:revision>
  <dcterms:created xsi:type="dcterms:W3CDTF">2015-02-04T01:42:24Z</dcterms:created>
  <dcterms:modified xsi:type="dcterms:W3CDTF">2015-02-04T05:10:25Z</dcterms:modified>
</cp:coreProperties>
</file>