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6FB1-6707-4C14-98B4-98CEA93FBB1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583E-1693-49DB-941F-2AF9A41D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Charlotte Teague</a:t>
            </a:r>
          </a:p>
          <a:p>
            <a:r>
              <a:rPr lang="en-US" dirty="0" smtClean="0"/>
              <a:t>CS 418</a:t>
            </a:r>
          </a:p>
          <a:p>
            <a:r>
              <a:rPr lang="en-US" dirty="0" smtClean="0"/>
              <a:t>February 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had to change the port number from 80 to anything. I chose 1234.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458200" cy="37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 started the XAMPP </a:t>
            </a:r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600200"/>
            <a:ext cx="707806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then proceeded to test the installation.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2057399"/>
            <a:ext cx="8389886" cy="39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</a:t>
            </a:r>
            <a:r>
              <a:rPr lang="en-US" dirty="0" smtClean="0"/>
              <a:t>created </a:t>
            </a:r>
            <a:r>
              <a:rPr lang="en-US" dirty="0"/>
              <a:t>a </a:t>
            </a:r>
            <a:r>
              <a:rPr lang="en-US" dirty="0" err="1"/>
              <a:t>php</a:t>
            </a:r>
            <a:r>
              <a:rPr lang="en-US" dirty="0"/>
              <a:t> ‘Hello world’ </a:t>
            </a:r>
            <a:r>
              <a:rPr lang="en-US" dirty="0" smtClean="0"/>
              <a:t>file and tested the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54907"/>
            <a:ext cx="4433846" cy="271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14" y="2204518"/>
            <a:ext cx="6439713" cy="33580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98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opened </a:t>
            </a:r>
            <a:r>
              <a:rPr lang="en-US" sz="2400" dirty="0" err="1" smtClean="0"/>
              <a:t>myPHPAdmin</a:t>
            </a:r>
            <a:r>
              <a:rPr lang="en-US" sz="2400" dirty="0" smtClean="0"/>
              <a:t> and created a database titled ‘cs418’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3962400" cy="212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1" y="2416629"/>
            <a:ext cx="65940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then created tables titled ‘users’, ‘questions’, and ‘answers’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1"/>
            <a:ext cx="4191000" cy="196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28800"/>
            <a:ext cx="5768919" cy="25708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76600"/>
            <a:ext cx="6605656" cy="2996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9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Finally, I created a back-up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2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88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1 Status Report</vt:lpstr>
      <vt:lpstr>I had to change the port number from 80 to anything. I chose 1234.</vt:lpstr>
      <vt:lpstr>I started the XAMPP processes</vt:lpstr>
      <vt:lpstr>I then proceeded to test the installation.</vt:lpstr>
      <vt:lpstr>I created a php ‘Hello world’ file and tested the file.</vt:lpstr>
      <vt:lpstr>I opened myPHPAdmin and created a database titled ‘cs418’</vt:lpstr>
      <vt:lpstr>I then created tables titled ‘users’, ‘questions’, and ‘answers’</vt:lpstr>
      <vt:lpstr>Finally, I created a back-up database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Charleette</dc:creator>
  <cp:lastModifiedBy>Charleette</cp:lastModifiedBy>
  <cp:revision>7</cp:revision>
  <dcterms:created xsi:type="dcterms:W3CDTF">2015-02-04T01:42:24Z</dcterms:created>
  <dcterms:modified xsi:type="dcterms:W3CDTF">2015-02-04T03:07:45Z</dcterms:modified>
</cp:coreProperties>
</file>