
<file path=[Content_Types].xml><?xml version="1.0" encoding="utf-8"?>
<Types xmlns="http://schemas.openxmlformats.org/package/2006/content-types">
  <Default Extension="jpeg" ContentType="image/jpeg"/>
  <Override PartName="/ppt/embeddings/oleObject2.bin" ContentType="application/vnd.openxmlformats-officedocument.oleObject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Default Extension="wmf" ContentType="image/x-wmf"/>
  <Override PartName="/ppt/embeddings/oleObject1.bin" ContentType="application/vnd.openxmlformats-officedocument.oleObject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gif" ContentType="image/gi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483350" cy="5038725"/>
  <p:notesSz cx="6858000" cy="9144000"/>
  <p:defaultTextStyle>
    <a:defPPr>
      <a:defRPr lang="en-US"/>
    </a:defPPr>
    <a:lvl1pPr marL="0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77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53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29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07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883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059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36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13" algn="l" defTabSz="3291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336" y="-104"/>
      </p:cViewPr>
      <p:guideLst>
        <p:guide orient="horz" pos="1587"/>
        <p:guide pos="20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51" y="1565273"/>
            <a:ext cx="5510848" cy="108006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2855279"/>
            <a:ext cx="4538345" cy="12876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00429" y="201785"/>
            <a:ext cx="1458753" cy="429924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168" y="201785"/>
            <a:ext cx="4268205" cy="429924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40" y="3237848"/>
            <a:ext cx="5510848" cy="1000746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40" y="2135627"/>
            <a:ext cx="5510848" cy="110222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1670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458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750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042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334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167" y="1175704"/>
            <a:ext cx="2863480" cy="332532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5703" y="1175704"/>
            <a:ext cx="2863480" cy="332532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67" y="1127882"/>
            <a:ext cx="2864606" cy="4700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29177" indent="0">
              <a:buNone/>
              <a:defRPr sz="1400" b="1"/>
            </a:lvl2pPr>
            <a:lvl3pPr marL="658353" indent="0">
              <a:buNone/>
              <a:defRPr sz="1300" b="1"/>
            </a:lvl3pPr>
            <a:lvl4pPr marL="987529" indent="0">
              <a:buNone/>
              <a:defRPr sz="1200" b="1"/>
            </a:lvl4pPr>
            <a:lvl5pPr marL="1316707" indent="0">
              <a:buNone/>
              <a:defRPr sz="1200" b="1"/>
            </a:lvl5pPr>
            <a:lvl6pPr marL="1645883" indent="0">
              <a:buNone/>
              <a:defRPr sz="1200" b="1"/>
            </a:lvl6pPr>
            <a:lvl7pPr marL="1975059" indent="0">
              <a:buNone/>
              <a:defRPr sz="1200" b="1"/>
            </a:lvl7pPr>
            <a:lvl8pPr marL="2304236" indent="0">
              <a:buNone/>
              <a:defRPr sz="1200" b="1"/>
            </a:lvl8pPr>
            <a:lvl9pPr marL="2633413" indent="0">
              <a:buNone/>
              <a:defRPr sz="12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167" y="1597929"/>
            <a:ext cx="2864606" cy="290309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453" y="1127882"/>
            <a:ext cx="2865731" cy="4700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29177" indent="0">
              <a:buNone/>
              <a:defRPr sz="1400" b="1"/>
            </a:lvl2pPr>
            <a:lvl3pPr marL="658353" indent="0">
              <a:buNone/>
              <a:defRPr sz="1300" b="1"/>
            </a:lvl3pPr>
            <a:lvl4pPr marL="987529" indent="0">
              <a:buNone/>
              <a:defRPr sz="1200" b="1"/>
            </a:lvl4pPr>
            <a:lvl5pPr marL="1316707" indent="0">
              <a:buNone/>
              <a:defRPr sz="1200" b="1"/>
            </a:lvl5pPr>
            <a:lvl6pPr marL="1645883" indent="0">
              <a:buNone/>
              <a:defRPr sz="1200" b="1"/>
            </a:lvl6pPr>
            <a:lvl7pPr marL="1975059" indent="0">
              <a:buNone/>
              <a:defRPr sz="1200" b="1"/>
            </a:lvl7pPr>
            <a:lvl8pPr marL="2304236" indent="0">
              <a:buNone/>
              <a:defRPr sz="1200" b="1"/>
            </a:lvl8pPr>
            <a:lvl9pPr marL="2633413" indent="0">
              <a:buNone/>
              <a:defRPr sz="12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3453" y="1597929"/>
            <a:ext cx="2865731" cy="290309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69" y="200617"/>
            <a:ext cx="2132977" cy="85378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810" y="200616"/>
            <a:ext cx="3624373" cy="430041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69" y="1054401"/>
            <a:ext cx="2132977" cy="3446629"/>
          </a:xfrm>
        </p:spPr>
        <p:txBody>
          <a:bodyPr/>
          <a:lstStyle>
            <a:lvl1pPr marL="0" indent="0">
              <a:buNone/>
              <a:defRPr sz="1100"/>
            </a:lvl1pPr>
            <a:lvl2pPr marL="329177" indent="0">
              <a:buNone/>
              <a:defRPr sz="900"/>
            </a:lvl2pPr>
            <a:lvl3pPr marL="658353" indent="0">
              <a:buNone/>
              <a:defRPr sz="700"/>
            </a:lvl3pPr>
            <a:lvl4pPr marL="987529" indent="0">
              <a:buNone/>
              <a:defRPr sz="600"/>
            </a:lvl4pPr>
            <a:lvl5pPr marL="1316707" indent="0">
              <a:buNone/>
              <a:defRPr sz="600"/>
            </a:lvl5pPr>
            <a:lvl6pPr marL="1645883" indent="0">
              <a:buNone/>
              <a:defRPr sz="600"/>
            </a:lvl6pPr>
            <a:lvl7pPr marL="1975059" indent="0">
              <a:buNone/>
              <a:defRPr sz="600"/>
            </a:lvl7pPr>
            <a:lvl8pPr marL="2304236" indent="0">
              <a:buNone/>
              <a:defRPr sz="600"/>
            </a:lvl8pPr>
            <a:lvl9pPr marL="2633413" indent="0">
              <a:buNone/>
              <a:defRPr sz="6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2" y="3527109"/>
            <a:ext cx="3890010" cy="41639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782" y="450220"/>
            <a:ext cx="3890010" cy="3023235"/>
          </a:xfrm>
        </p:spPr>
        <p:txBody>
          <a:bodyPr/>
          <a:lstStyle>
            <a:lvl1pPr marL="0" indent="0">
              <a:buNone/>
              <a:defRPr sz="2300"/>
            </a:lvl1pPr>
            <a:lvl2pPr marL="329177" indent="0">
              <a:buNone/>
              <a:defRPr sz="2000"/>
            </a:lvl2pPr>
            <a:lvl3pPr marL="658353" indent="0">
              <a:buNone/>
              <a:defRPr sz="1600"/>
            </a:lvl3pPr>
            <a:lvl4pPr marL="987529" indent="0">
              <a:buNone/>
              <a:defRPr sz="1400"/>
            </a:lvl4pPr>
            <a:lvl5pPr marL="1316707" indent="0">
              <a:buNone/>
              <a:defRPr sz="1400"/>
            </a:lvl5pPr>
            <a:lvl6pPr marL="1645883" indent="0">
              <a:buNone/>
              <a:defRPr sz="1400"/>
            </a:lvl6pPr>
            <a:lvl7pPr marL="1975059" indent="0">
              <a:buNone/>
              <a:defRPr sz="1400"/>
            </a:lvl7pPr>
            <a:lvl8pPr marL="2304236" indent="0">
              <a:buNone/>
              <a:defRPr sz="1400"/>
            </a:lvl8pPr>
            <a:lvl9pPr marL="2633413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2" y="3943503"/>
            <a:ext cx="3890010" cy="591351"/>
          </a:xfrm>
        </p:spPr>
        <p:txBody>
          <a:bodyPr/>
          <a:lstStyle>
            <a:lvl1pPr marL="0" indent="0">
              <a:buNone/>
              <a:defRPr sz="1100"/>
            </a:lvl1pPr>
            <a:lvl2pPr marL="329177" indent="0">
              <a:buNone/>
              <a:defRPr sz="900"/>
            </a:lvl2pPr>
            <a:lvl3pPr marL="658353" indent="0">
              <a:buNone/>
              <a:defRPr sz="700"/>
            </a:lvl3pPr>
            <a:lvl4pPr marL="987529" indent="0">
              <a:buNone/>
              <a:defRPr sz="600"/>
            </a:lvl4pPr>
            <a:lvl5pPr marL="1316707" indent="0">
              <a:buNone/>
              <a:defRPr sz="600"/>
            </a:lvl5pPr>
            <a:lvl6pPr marL="1645883" indent="0">
              <a:buNone/>
              <a:defRPr sz="600"/>
            </a:lvl6pPr>
            <a:lvl7pPr marL="1975059" indent="0">
              <a:buNone/>
              <a:defRPr sz="600"/>
            </a:lvl7pPr>
            <a:lvl8pPr marL="2304236" indent="0">
              <a:buNone/>
              <a:defRPr sz="600"/>
            </a:lvl8pPr>
            <a:lvl9pPr marL="2633413" indent="0">
              <a:buNone/>
              <a:defRPr sz="6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68" y="201784"/>
            <a:ext cx="5835015" cy="839788"/>
          </a:xfrm>
          <a:prstGeom prst="rect">
            <a:avLst/>
          </a:prstGeom>
        </p:spPr>
        <p:txBody>
          <a:bodyPr vert="horz" lIns="65836" tIns="32918" rIns="65836" bIns="32918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68" y="1175704"/>
            <a:ext cx="5835015" cy="3325326"/>
          </a:xfrm>
          <a:prstGeom prst="rect">
            <a:avLst/>
          </a:prstGeom>
        </p:spPr>
        <p:txBody>
          <a:bodyPr vert="horz" lIns="65836" tIns="32918" rIns="65836" bIns="32918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169" y="4670154"/>
            <a:ext cx="1512781" cy="268264"/>
          </a:xfrm>
          <a:prstGeom prst="rect">
            <a:avLst/>
          </a:prstGeom>
        </p:spPr>
        <p:txBody>
          <a:bodyPr vert="horz" lIns="65836" tIns="32918" rIns="65836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8766-5029-244B-BFB9-58BAA6462683}" type="datetimeFigureOut">
              <a:rPr lang="en-US" smtClean="0"/>
              <a:pPr/>
              <a:t>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5145" y="4670154"/>
            <a:ext cx="2053061" cy="268264"/>
          </a:xfrm>
          <a:prstGeom prst="rect">
            <a:avLst/>
          </a:prstGeom>
        </p:spPr>
        <p:txBody>
          <a:bodyPr vert="horz" lIns="65836" tIns="32918" rIns="65836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6402" y="4670154"/>
            <a:ext cx="1512781" cy="268264"/>
          </a:xfrm>
          <a:prstGeom prst="rect">
            <a:avLst/>
          </a:prstGeom>
        </p:spPr>
        <p:txBody>
          <a:bodyPr vert="horz" lIns="65836" tIns="32918" rIns="65836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143-2083-3B4B-B46E-CA65A2E0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77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3" indent="-246883" algn="l" defTabSz="32917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11" indent="-205735" algn="l" defTabSz="329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2" indent="-164588" algn="l" defTabSz="32917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18" indent="-164588" algn="l" defTabSz="329177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296" indent="-164588" algn="l" defTabSz="329177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471" indent="-164588" algn="l" defTabSz="32917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48" indent="-164588" algn="l" defTabSz="32917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25" indent="-164588" algn="l" defTabSz="32917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02" indent="-164588" algn="l" defTabSz="32917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77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53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29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07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83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059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36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13" algn="l" defTabSz="3291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image" Target="../media/image3.gif"/><Relationship Id="rId6" Type="http://schemas.openxmlformats.org/officeDocument/2006/relationships/image" Target="../media/image4.wmf"/><Relationship Id="rId7" Type="http://schemas.openxmlformats.org/officeDocument/2006/relationships/image" Target="../media/image5.jpeg"/><Relationship Id="rId8" Type="http://schemas.openxmlformats.org/officeDocument/2006/relationships/oleObject" Target="../embeddings/oleObject2.bin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ct 4"/>
          <p:cNvGraphicFramePr>
            <a:graphicFrameLocks noChangeAspect="1"/>
          </p:cNvGraphicFramePr>
          <p:nvPr/>
        </p:nvGraphicFramePr>
        <p:xfrm>
          <a:off x="3775883" y="1892742"/>
          <a:ext cx="857250" cy="644525"/>
        </p:xfrm>
        <a:graphic>
          <a:graphicData uri="http://schemas.openxmlformats.org/presentationml/2006/ole">
            <p:oleObj spid="_x0000_s3086" name="Photo Editor Photo" r:id="rId3" imgW="4334480" imgH="3258005" progId="">
              <p:embed/>
            </p:oleObj>
          </a:graphicData>
        </a:graphic>
      </p:graphicFrame>
      <p:sp>
        <p:nvSpPr>
          <p:cNvPr id="83" name="AutoShape 6"/>
          <p:cNvSpPr>
            <a:spLocks noChangeArrowheads="1"/>
          </p:cNvSpPr>
          <p:nvPr/>
        </p:nvSpPr>
        <p:spPr bwMode="auto">
          <a:xfrm>
            <a:off x="1272396" y="2203411"/>
            <a:ext cx="4448175" cy="2598737"/>
          </a:xfrm>
          <a:custGeom>
            <a:avLst/>
            <a:gdLst>
              <a:gd name="T0" fmla="*/ 2224088 w 21600"/>
              <a:gd name="T1" fmla="*/ 0 h 21600"/>
              <a:gd name="T2" fmla="*/ 651369 w 21600"/>
              <a:gd name="T3" fmla="*/ 380547 h 21600"/>
              <a:gd name="T4" fmla="*/ 0 w 21600"/>
              <a:gd name="T5" fmla="*/ 1299369 h 21600"/>
              <a:gd name="T6" fmla="*/ 651369 w 21600"/>
              <a:gd name="T7" fmla="*/ 2218191 h 21600"/>
              <a:gd name="T8" fmla="*/ 2224088 w 21600"/>
              <a:gd name="T9" fmla="*/ 2598737 h 21600"/>
              <a:gd name="T10" fmla="*/ 3796806 w 21600"/>
              <a:gd name="T11" fmla="*/ 2218191 h 21600"/>
              <a:gd name="T12" fmla="*/ 4448175 w 21600"/>
              <a:gd name="T13" fmla="*/ 1299369 h 21600"/>
              <a:gd name="T14" fmla="*/ 3796806 w 21600"/>
              <a:gd name="T15" fmla="*/ 3805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944" y="10800"/>
                </a:moveTo>
                <a:cubicBezTo>
                  <a:pt x="9944" y="11273"/>
                  <a:pt x="10327" y="11656"/>
                  <a:pt x="10800" y="11656"/>
                </a:cubicBezTo>
                <a:cubicBezTo>
                  <a:pt x="11273" y="11656"/>
                  <a:pt x="11656" y="11273"/>
                  <a:pt x="11656" y="10800"/>
                </a:cubicBezTo>
                <a:cubicBezTo>
                  <a:pt x="11656" y="10327"/>
                  <a:pt x="11273" y="9944"/>
                  <a:pt x="10800" y="9944"/>
                </a:cubicBezTo>
                <a:cubicBezTo>
                  <a:pt x="10327" y="9944"/>
                  <a:pt x="9944" y="10327"/>
                  <a:pt x="9944" y="10800"/>
                </a:cubicBezTo>
                <a:close/>
              </a:path>
            </a:pathLst>
          </a:custGeom>
          <a:solidFill>
            <a:srgbClr val="CC9900"/>
          </a:solidFill>
          <a:ln w="9525">
            <a:miter lim="800000"/>
            <a:headEnd/>
            <a:tailEnd/>
          </a:ln>
          <a:scene3d>
            <a:camera prst="legacyObliqueTopRight">
              <a:rot lat="16800000" lon="21299997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9900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  <p:pic>
        <p:nvPicPr>
          <p:cNvPr id="88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9184" y="2530436"/>
            <a:ext cx="9271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7459" y="3319423"/>
            <a:ext cx="9271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6559" y="3357523"/>
            <a:ext cx="9271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8821" y="3389273"/>
            <a:ext cx="536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3596" y="3267036"/>
            <a:ext cx="9271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90121" y="3405148"/>
            <a:ext cx="536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Line 27"/>
          <p:cNvSpPr>
            <a:spLocks noChangeShapeType="1"/>
          </p:cNvSpPr>
          <p:nvPr/>
        </p:nvSpPr>
        <p:spPr bwMode="auto">
          <a:xfrm flipV="1">
            <a:off x="2104670" y="4079834"/>
            <a:ext cx="356764" cy="50651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fr-FR"/>
          </a:p>
        </p:txBody>
      </p:sp>
      <p:pic>
        <p:nvPicPr>
          <p:cNvPr id="95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046" y="2942392"/>
            <a:ext cx="9271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1971" y="2654260"/>
            <a:ext cx="9271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4971" y="2743161"/>
            <a:ext cx="9271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7484" y="2959061"/>
            <a:ext cx="9271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4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9009" y="2754273"/>
            <a:ext cx="9271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AutoShape 51"/>
          <p:cNvSpPr>
            <a:spLocks noChangeArrowheads="1"/>
          </p:cNvSpPr>
          <p:nvPr/>
        </p:nvSpPr>
        <p:spPr bwMode="auto">
          <a:xfrm rot="8085945">
            <a:off x="1261103" y="834092"/>
            <a:ext cx="697204" cy="1708322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7BB4C1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9050">
            <a:solidFill>
              <a:srgbClr val="A7C1DD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05" name="Picture 6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18521" y="2041486"/>
            <a:ext cx="9048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Line 64"/>
          <p:cNvSpPr>
            <a:spLocks noChangeShapeType="1"/>
          </p:cNvSpPr>
          <p:nvPr/>
        </p:nvSpPr>
        <p:spPr bwMode="auto">
          <a:xfrm>
            <a:off x="3494896" y="1428711"/>
            <a:ext cx="258763" cy="6127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 flipH="1">
            <a:off x="2775758" y="1428712"/>
            <a:ext cx="502625" cy="64611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fr-FR"/>
          </a:p>
        </p:txBody>
      </p:sp>
      <p:pic>
        <p:nvPicPr>
          <p:cNvPr id="110" name="Picture 109" descr="uav-predator5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432" y="566176"/>
            <a:ext cx="931188" cy="90052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91647" y="104510"/>
            <a:ext cx="1650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ea typeface="ＭＳ Ｐゴシック" charset="-128"/>
                <a:cs typeface="ＭＳ Ｐゴシック" charset="-128"/>
                <a:sym typeface="Arial" charset="0"/>
              </a:rPr>
              <a:t>Caméra</a:t>
            </a:r>
            <a:r>
              <a:rPr lang="en-US" sz="1400" b="1" dirty="0" smtClean="0">
                <a:ea typeface="ＭＳ Ｐゴシック" charset="-128"/>
                <a:cs typeface="ＭＳ Ｐゴシック" charset="-128"/>
                <a:sym typeface="Arial" charset="0"/>
              </a:rPr>
              <a:t> </a:t>
            </a:r>
            <a:r>
              <a:rPr lang="en-US" sz="1400" b="1" dirty="0" err="1" smtClean="0">
                <a:ea typeface="ＭＳ Ｐゴシック" charset="-128"/>
                <a:cs typeface="ＭＳ Ｐゴシック" charset="-128"/>
                <a:sym typeface="Arial" charset="0"/>
              </a:rPr>
              <a:t>embarquée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3050359" y="106348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ea typeface="ＭＳ Ｐゴシック" charset="-128"/>
                <a:cs typeface="ＭＳ Ｐゴシック" charset="-128"/>
                <a:sym typeface="Arial" charset="0"/>
              </a:rPr>
              <a:t>Drones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1447021" y="4586346"/>
            <a:ext cx="1243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ea typeface="ＭＳ Ｐゴシック" charset="-128"/>
                <a:cs typeface="ＭＳ Ｐゴシック" charset="-128"/>
                <a:sym typeface="Arial" charset="0"/>
              </a:rPr>
              <a:t>Equipes</a:t>
            </a:r>
            <a:r>
              <a:rPr lang="en-US" sz="1400" b="1" dirty="0" smtClean="0">
                <a:ea typeface="ＭＳ Ｐゴシック" charset="-128"/>
                <a:cs typeface="ＭＳ Ｐゴシック" charset="-128"/>
                <a:sym typeface="Arial" charset="0"/>
              </a:rPr>
              <a:t> au sol</a:t>
            </a:r>
            <a:endParaRPr lang="en-US" sz="1400" dirty="0"/>
          </a:p>
        </p:txBody>
      </p:sp>
      <p:graphicFrame>
        <p:nvGraphicFramePr>
          <p:cNvPr id="116" name="Object 4"/>
          <p:cNvGraphicFramePr>
            <a:graphicFrameLocks noChangeAspect="1"/>
          </p:cNvGraphicFramePr>
          <p:nvPr/>
        </p:nvGraphicFramePr>
        <p:xfrm>
          <a:off x="2961496" y="2041486"/>
          <a:ext cx="857250" cy="644525"/>
        </p:xfrm>
        <a:graphic>
          <a:graphicData uri="http://schemas.openxmlformats.org/presentationml/2006/ole">
            <p:oleObj spid="_x0000_s3090" name="Photo Editor Photo" r:id="rId8" imgW="4334480" imgH="3258005" progId="">
              <p:embed/>
            </p:oleObj>
          </a:graphicData>
        </a:graphic>
      </p:graphicFrame>
      <p:sp>
        <p:nvSpPr>
          <p:cNvPr id="37" name="Line 27"/>
          <p:cNvSpPr>
            <a:spLocks noChangeShapeType="1"/>
          </p:cNvSpPr>
          <p:nvPr/>
        </p:nvSpPr>
        <p:spPr bwMode="auto">
          <a:xfrm flipH="1" flipV="1">
            <a:off x="5505288" y="3889336"/>
            <a:ext cx="239944" cy="69701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87768" y="4586346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ea typeface="ＭＳ Ｐゴシック" charset="-128"/>
                <a:cs typeface="ＭＳ Ｐゴシック" charset="-128"/>
                <a:sym typeface="Arial" charset="0"/>
              </a:rPr>
              <a:t>Camions </a:t>
            </a:r>
            <a:r>
              <a:rPr lang="en-US" sz="1400" b="1" dirty="0" err="1" smtClean="0">
                <a:ea typeface="ＭＳ Ｐゴシック" charset="-128"/>
                <a:cs typeface="ＭＳ Ｐゴシック" charset="-128"/>
                <a:sym typeface="Arial" charset="0"/>
              </a:rPr>
              <a:t>citerne</a:t>
            </a:r>
            <a:r>
              <a:rPr lang="en-US" sz="1400" b="1" dirty="0" smtClean="0">
                <a:ea typeface="ＭＳ Ｐゴシック" charset="-128"/>
                <a:cs typeface="ＭＳ Ｐゴシック" charset="-128"/>
                <a:sym typeface="Arial" charset="0"/>
              </a:rPr>
              <a:t> – anti </a:t>
            </a:r>
            <a:r>
              <a:rPr lang="en-US" sz="1400" b="1" dirty="0" err="1" smtClean="0">
                <a:ea typeface="ＭＳ Ｐゴシック" charset="-128"/>
                <a:cs typeface="ＭＳ Ｐゴシック" charset="-128"/>
                <a:sym typeface="Arial" charset="0"/>
              </a:rPr>
              <a:t>incendies</a:t>
            </a:r>
            <a:endParaRPr lang="en-US" sz="1400" dirty="0"/>
          </a:p>
        </p:txBody>
      </p:sp>
      <p:pic>
        <p:nvPicPr>
          <p:cNvPr id="41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24971" y="2743161"/>
            <a:ext cx="536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021" y="2991604"/>
            <a:ext cx="536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2609" y="3109080"/>
            <a:ext cx="536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3258" y="2776498"/>
            <a:ext cx="536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pompi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1071" y="3442059"/>
            <a:ext cx="215949" cy="575864"/>
          </a:xfrm>
          <a:prstGeom prst="rect">
            <a:avLst/>
          </a:prstGeom>
        </p:spPr>
      </p:pic>
      <p:pic>
        <p:nvPicPr>
          <p:cNvPr id="47" name="Picture 46" descr="pompi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9509" y="3532547"/>
            <a:ext cx="215949" cy="575864"/>
          </a:xfrm>
          <a:prstGeom prst="rect">
            <a:avLst/>
          </a:prstGeom>
        </p:spPr>
      </p:pic>
      <p:pic>
        <p:nvPicPr>
          <p:cNvPr id="48" name="Picture 47" descr="pompi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7447" y="3474999"/>
            <a:ext cx="215949" cy="575864"/>
          </a:xfrm>
          <a:prstGeom prst="rect">
            <a:avLst/>
          </a:prstGeom>
        </p:spPr>
      </p:pic>
      <p:pic>
        <p:nvPicPr>
          <p:cNvPr id="49" name="Picture 48" descr="pompi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1496" y="3601404"/>
            <a:ext cx="215949" cy="575864"/>
          </a:xfrm>
          <a:prstGeom prst="rect">
            <a:avLst/>
          </a:prstGeom>
        </p:spPr>
      </p:pic>
      <p:pic>
        <p:nvPicPr>
          <p:cNvPr id="50" name="Picture 49" descr="cam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3907" y="3532547"/>
            <a:ext cx="1185084" cy="426831"/>
          </a:xfrm>
          <a:prstGeom prst="rect">
            <a:avLst/>
          </a:prstGeom>
        </p:spPr>
      </p:pic>
      <p:pic>
        <p:nvPicPr>
          <p:cNvPr id="51" name="Picture 50" descr="cam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8187" y="3144107"/>
            <a:ext cx="1185084" cy="426831"/>
          </a:xfrm>
          <a:prstGeom prst="rect">
            <a:avLst/>
          </a:prstGeom>
        </p:spPr>
      </p:pic>
      <p:pic>
        <p:nvPicPr>
          <p:cNvPr id="52" name="Picture 51" descr="cam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683" y="2743161"/>
            <a:ext cx="1185084" cy="426831"/>
          </a:xfrm>
          <a:prstGeom prst="rect">
            <a:avLst/>
          </a:prstGeom>
        </p:spPr>
      </p:pic>
      <p:sp>
        <p:nvSpPr>
          <p:cNvPr id="104" name="AutoShape 62"/>
          <p:cNvSpPr>
            <a:spLocks noChangeArrowheads="1"/>
          </p:cNvSpPr>
          <p:nvPr/>
        </p:nvSpPr>
        <p:spPr bwMode="auto">
          <a:xfrm>
            <a:off x="1285096" y="909598"/>
            <a:ext cx="4448175" cy="2598738"/>
          </a:xfrm>
          <a:custGeom>
            <a:avLst/>
            <a:gdLst>
              <a:gd name="T0" fmla="*/ 2224088 w 21600"/>
              <a:gd name="T1" fmla="*/ 0 h 21600"/>
              <a:gd name="T2" fmla="*/ 651369 w 21600"/>
              <a:gd name="T3" fmla="*/ 380547 h 21600"/>
              <a:gd name="T4" fmla="*/ 0 w 21600"/>
              <a:gd name="T5" fmla="*/ 1299369 h 21600"/>
              <a:gd name="T6" fmla="*/ 651369 w 21600"/>
              <a:gd name="T7" fmla="*/ 2218191 h 21600"/>
              <a:gd name="T8" fmla="*/ 2224088 w 21600"/>
              <a:gd name="T9" fmla="*/ 2598738 h 21600"/>
              <a:gd name="T10" fmla="*/ 3796806 w 21600"/>
              <a:gd name="T11" fmla="*/ 2218191 h 21600"/>
              <a:gd name="T12" fmla="*/ 4448175 w 21600"/>
              <a:gd name="T13" fmla="*/ 1299369 h 21600"/>
              <a:gd name="T14" fmla="*/ 3796806 w 21600"/>
              <a:gd name="T15" fmla="*/ 3805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0" y="10800"/>
                </a:moveTo>
                <a:cubicBezTo>
                  <a:pt x="100" y="16709"/>
                  <a:pt x="4891" y="21500"/>
                  <a:pt x="10800" y="21500"/>
                </a:cubicBezTo>
                <a:cubicBezTo>
                  <a:pt x="16709" y="21500"/>
                  <a:pt x="21500" y="16709"/>
                  <a:pt x="21500" y="10800"/>
                </a:cubicBezTo>
                <a:cubicBezTo>
                  <a:pt x="21500" y="4891"/>
                  <a:pt x="16709" y="100"/>
                  <a:pt x="10800" y="100"/>
                </a:cubicBezTo>
                <a:cubicBezTo>
                  <a:pt x="4891" y="100"/>
                  <a:pt x="100" y="4891"/>
                  <a:pt x="100" y="10800"/>
                </a:cubicBezTo>
                <a:close/>
              </a:path>
            </a:pathLst>
          </a:custGeom>
          <a:solidFill>
            <a:srgbClr val="000099"/>
          </a:solidFill>
          <a:ln w="9525">
            <a:miter lim="800000"/>
            <a:headEnd/>
            <a:tailEnd/>
          </a:ln>
          <a:scene3d>
            <a:camera prst="legacyObliqueTopRight">
              <a:rot lat="16800000" lon="21299997" rev="0"/>
            </a:camera>
            <a:lightRig rig="legacyFlat3" dir="b"/>
          </a:scene3d>
          <a:sp3d extrusionH="61900" prstMaterial="legacyMatte">
            <a:bevelT w="13500" h="13500" prst="angle"/>
            <a:bevelB w="13500" h="13500" prst="angle"/>
            <a:extrusionClr>
              <a:srgbClr val="000099"/>
            </a:extrusionClr>
          </a:sp3d>
        </p:spPr>
        <p:txBody>
          <a:bodyPr anchor="ctr">
            <a:spAutoFit/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Photo Editor Photo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Pierre Chatel</dc:creator>
  <cp:lastModifiedBy>Pierre Chatel</cp:lastModifiedBy>
  <cp:revision>9</cp:revision>
  <dcterms:created xsi:type="dcterms:W3CDTF">2010-01-05T10:58:38Z</dcterms:created>
  <dcterms:modified xsi:type="dcterms:W3CDTF">2010-01-05T11:16:26Z</dcterms:modified>
</cp:coreProperties>
</file>