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7014-7D39-2148-9597-81726C6C2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D9DB0-553D-0D43-965D-440B063A2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1914-9F36-E34B-A42F-A3DD2E44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AB99-19BD-2D4C-A80E-331461E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ADE8-C751-254A-B147-59200662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74C4-9926-4144-81A4-DD7185C7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50BBD-8C60-7D4A-B371-7F73E210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8009-B1D9-6445-A65B-07B5AC99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BDF8-05C7-9A41-A51F-28CCD262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2E2B-B647-1A42-BC4D-E611C083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319E5-F51B-F54E-B6C5-351FA1CFD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955D-6051-F842-BBF2-46936639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F5FC-096D-DE46-A7DC-B53D067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5A1-6DFF-A84C-AC1A-FCDA1E25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B922-A397-0A44-85DB-361EC6B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9077-B8F7-8341-9C57-7958337E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2597-2C08-354D-90F7-FDE9BC60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1B80-8CF7-4E48-B297-4901F731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AD91-4B1B-9947-906A-9303145E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83AE-130D-5848-9C3B-0C3BA60B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9FC5-365E-6A44-B2B0-B0F56F4D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E5F3-C14B-D745-820E-54150E46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9DFF-CDE5-1D46-B224-5EB7E771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0791-322D-134A-99AC-B33E0378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B-DB4A-E041-9749-D934BB5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9384-5801-BD43-BCD4-D4AE22B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8E50-55F5-2240-8A04-07DA109C2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DAD96-B702-8041-8DF9-3280C7D9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383F6-6000-144A-B6D9-DE00152E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67E6B-8468-3049-8C3B-5A3629A8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B993-0DD9-D54A-8005-8D2C73EA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8E88-E0F6-8343-B68F-14778B8B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F0F8-1B76-7F4C-A100-9F08058A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4495-16D2-014D-BBAE-CD180382D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0345B-DDCA-1F47-B10E-CF8C4EAFA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54998-E100-9D48-B9D4-DD29BA2C4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A3F56-A722-F747-A91E-03CB82E9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6C326-8A98-3947-98A1-5D4654BB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D2427-7FCF-6C4A-AD16-32C1D127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1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2A4B-81A6-784C-ACA0-E04A8F1B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C5BB6-7F9E-7249-870A-409FB27C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10E3-2023-4A49-A50F-F922ACF5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937E8-2981-514A-AAAD-E8A98BCB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A02EC-1DC6-4041-9305-F87D0B23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B4165-C21D-9048-80CB-4EA5A390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AD8F6-D1BD-C84F-B4A5-AEBF6ECD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F864-1794-7E44-AD73-A6DD16A9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DE8B-B83A-4C40-B6D5-A2E5EF15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FE8A-795A-D748-A0E2-D6DDC4D0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732F-091E-B44B-A619-45201322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43A1-3557-B340-A5F9-6C420C99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D76C-943D-CD4D-BD6A-22CA840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57A-EF2E-B44E-AA5D-F8BBED8E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3C899-E4A1-8547-82B9-6FE8ACB2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627EE-ACE3-DE40-80EB-F7C3DA8B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BD44-7E54-2E47-A9DD-034812B0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6BEA-B585-964B-9BFB-84A7AECC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D71A6-65BF-5A45-8ED5-9D28F92A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E5D8F-A77A-8F44-9D1F-71037571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3946-1C19-734E-B9C6-3AF8C83C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C8A0-E130-7745-8813-466F010B5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DBF2-7B01-8448-B939-AFA2591BC1F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C0D6-FE3E-0347-96C8-661D64B6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B62D-52D6-114E-81FB-614F71C21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217F-90F2-1A46-B1B2-8464D3C9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D863-3331-F14F-A4AD-B1F097476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409A7-4DA3-F049-9CD7-8928EFB86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E50F9A2-BB6F-594C-A852-8C8878899585}"/>
              </a:ext>
            </a:extLst>
          </p:cNvPr>
          <p:cNvGrpSpPr/>
          <p:nvPr/>
        </p:nvGrpSpPr>
        <p:grpSpPr>
          <a:xfrm>
            <a:off x="576331" y="1379606"/>
            <a:ext cx="11039337" cy="4098787"/>
            <a:chOff x="248477" y="1379606"/>
            <a:chExt cx="11039337" cy="40987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6AF5F3-ED88-B441-8B92-2A3F3737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3789" y="1379606"/>
              <a:ext cx="6474025" cy="4098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CA522A-7435-A840-A989-C1A75E27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77" y="2411228"/>
              <a:ext cx="3061940" cy="2035543"/>
            </a:xfrm>
            <a:prstGeom prst="rect">
              <a:avLst/>
            </a:prstGeom>
          </p:spPr>
        </p:pic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FACFCD7-A441-6147-83AC-658C09393D82}"/>
                </a:ext>
              </a:extLst>
            </p:cNvPr>
            <p:cNvSpPr/>
            <p:nvPr/>
          </p:nvSpPr>
          <p:spPr>
            <a:xfrm>
              <a:off x="3572540" y="2971799"/>
              <a:ext cx="1318437" cy="9144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5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Kriz, Reno Joseph</dc:creator>
  <cp:lastModifiedBy>Kriz, Reno Joseph</cp:lastModifiedBy>
  <cp:revision>1</cp:revision>
  <dcterms:created xsi:type="dcterms:W3CDTF">2019-02-08T20:15:24Z</dcterms:created>
  <dcterms:modified xsi:type="dcterms:W3CDTF">2019-02-08T20:18:33Z</dcterms:modified>
</cp:coreProperties>
</file>