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5656"/>
    <a:srgbClr val="F0F0F0"/>
    <a:srgbClr val="698269"/>
    <a:srgbClr val="AF9B79"/>
    <a:srgbClr val="B19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32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1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19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8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6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2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0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09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9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0081-7B2F-4251-926A-66523A492714}" type="datetimeFigureOut">
              <a:rPr lang="ko-KR" altLang="en-US" smtClean="0"/>
              <a:t>2023-02-25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40BD-7CD9-448A-913C-1F303D2C45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87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-2279" y="0"/>
            <a:ext cx="12194279" cy="683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0" y="340698"/>
            <a:ext cx="695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탄소 배출량 줄이기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4000" b="1" dirty="0" smtClean="0">
                <a:solidFill>
                  <a:srgbClr val="AA56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우리의 책임</a:t>
            </a:r>
            <a:endParaRPr lang="ko-KR" altLang="en-US" sz="4000" b="1" dirty="0">
              <a:solidFill>
                <a:srgbClr val="AA56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50" y="1217831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</a:t>
            </a:r>
            <a:r>
              <a:rPr lang="ko-KR" altLang="en-US" sz="2800" b="1" dirty="0">
                <a:solidFill>
                  <a:srgbClr val="AA56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탄소 배출</a:t>
            </a:r>
            <a:r>
              <a:rPr lang="ko-KR" altLang="en-US" sz="2400" dirty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2800" b="1" dirty="0">
                <a:solidFill>
                  <a:srgbClr val="AA56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줄이고 기후 변화에 대처할 책임이 </a:t>
            </a:r>
            <a:r>
              <a:rPr lang="ko-KR" altLang="en-US" sz="2400" dirty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있습니다</a:t>
            </a:r>
            <a:r>
              <a:rPr lang="en-US" altLang="ko-KR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탄소 배출은 우리 모두에게 영향을 미치는 </a:t>
            </a:r>
            <a:r>
              <a:rPr lang="ko-KR" altLang="en-US" sz="2800" b="1" dirty="0" smtClean="0">
                <a:solidFill>
                  <a:srgbClr val="AA56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문제</a:t>
            </a:r>
            <a:r>
              <a:rPr lang="ko-KR" altLang="en-US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야기합니다</a:t>
            </a:r>
            <a:r>
              <a:rPr lang="en-US" altLang="ko-KR" sz="2400" dirty="0" smtClean="0">
                <a:solidFill>
                  <a:srgbClr val="F0F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solidFill>
                <a:srgbClr val="F0F0F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0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나눔바른고딕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Zoon</dc:creator>
  <cp:lastModifiedBy>Zoon</cp:lastModifiedBy>
  <cp:revision>12</cp:revision>
  <dcterms:created xsi:type="dcterms:W3CDTF">2023-02-21T13:17:55Z</dcterms:created>
  <dcterms:modified xsi:type="dcterms:W3CDTF">2023-02-25T14:27:57Z</dcterms:modified>
</cp:coreProperties>
</file>