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mmel Jose, Jaison (Cognizant)" userId="0c080925-17ad-4b81-8ea3-473465d5a8b0" providerId="ADAL" clId="{86B3C706-1536-4BA3-B75C-94A8F3098705}"/>
    <pc:docChg chg="modSld">
      <pc:chgData name="Chirammel Jose, Jaison (Cognizant)" userId="0c080925-17ad-4b81-8ea3-473465d5a8b0" providerId="ADAL" clId="{86B3C706-1536-4BA3-B75C-94A8F3098705}" dt="2025-09-15T13:54:21.351" v="0" actId="255"/>
      <pc:docMkLst>
        <pc:docMk/>
      </pc:docMkLst>
      <pc:sldChg chg="modSp mod">
        <pc:chgData name="Chirammel Jose, Jaison (Cognizant)" userId="0c080925-17ad-4b81-8ea3-473465d5a8b0" providerId="ADAL" clId="{86B3C706-1536-4BA3-B75C-94A8F3098705}" dt="2025-09-15T13:54:21.351" v="0" actId="255"/>
        <pc:sldMkLst>
          <pc:docMk/>
          <pc:sldMk cId="2058156546" sldId="262"/>
        </pc:sldMkLst>
        <pc:spChg chg="mod">
          <ac:chgData name="Chirammel Jose, Jaison (Cognizant)" userId="0c080925-17ad-4b81-8ea3-473465d5a8b0" providerId="ADAL" clId="{86B3C706-1536-4BA3-B75C-94A8F3098705}" dt="2025-09-15T13:54:21.351" v="0" actId="255"/>
          <ac:spMkLst>
            <pc:docMk/>
            <pc:sldMk cId="2058156546" sldId="262"/>
            <ac:spMk id="3" creationId="{290ACFBA-3EEC-1781-4C78-46DC643BF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33F6-B37A-98BB-F3AC-E215C69A1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9CF9F-3EBB-20EC-B136-4BA9050F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0854-426E-7BF9-BF03-B9559F8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9136-933F-05FD-64C5-D4974452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49D4-99C6-93E4-E799-2189BD6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E6B-E4C7-4742-044B-F2E38094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0FD60-55A5-F4C9-89D4-D172E456A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E78E-34D7-5E4B-BA88-94B7BB15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0A58-809B-C65D-EAF4-548A7D7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1F4D-3E6E-F973-538A-F8575134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31F7-3C96-B361-3805-48A6CF4AA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500C8-8996-0E7B-B0B3-CD852A9B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6920-3C1D-C34F-FBEE-1A2222CF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B0B3-DF3A-4426-AE7C-AB4FAECD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701B6-6D07-89AC-6D2E-0EEE2B9E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0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57D9-6362-7D12-3A99-69E9E2DE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79B0-8E5A-9922-7C2F-013EAD8B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A635-4A34-6A05-E2D2-3035AC7D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07A8-C8DF-2E61-07D0-6347C6F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9771-66CA-B0C1-FF11-16779651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1BBA-D647-EE55-0097-D8DC3E99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1302-9FA3-6092-AF93-FA6FC299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77C-B927-349B-C838-A1FF169E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5886-EB05-E2D6-3364-E3E7897A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63B2-EC93-7D3F-5730-16573C84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5AF1-C5E7-B306-81C2-1BBD1596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327B-D3AE-08FD-9F38-635A6A321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BE45-6641-EF11-49F2-4D7E3E33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630D-009E-1F25-60F8-D33FEAD0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5151E-097D-F614-A237-7914592A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2E27-4318-B0E8-4F8D-90C2219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385-7D99-FA76-D522-5D615781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0DDD4-6D01-F9DC-D70D-A3AC31AA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04E3-2759-294E-8541-41C1CED4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E429F-122C-920B-DCEF-C55353C4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DD415-0EE2-8ADD-06F7-1897B867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99E9-0C83-54AB-DBFF-D630A66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3A1DF-A862-53D1-E02D-A7BF0D38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A01C-3CFC-00F3-C5FF-9471448F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77D7-71D4-713A-01B2-A00F339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BA9A-DE64-D8E7-17C1-3A4DA5FD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B0D9-F72C-2755-62F7-A560A478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6E2F-4DDD-D76B-E86A-8A5E40E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05F1B-B22E-DA4A-CDCF-E27B0718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D5A8A-8294-AA6B-2374-85E8FDC5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295DF-41AF-7A2F-C2FF-38B35C5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CA92-437B-D2B8-2AFF-A9E17F7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50FA-80D8-3574-B8D9-18F6CF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7AE6-160C-AEE2-64ED-94C02149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24EB-2D73-C2C7-A444-765E96E8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428C-113C-3666-D8D9-0C3A3E2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0637-FE7A-CC71-B329-254AA54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9112-351B-1F05-C4A7-F9D879CD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C5CBA-0729-06D0-2F8E-80C5F854A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54BC-F755-91CB-CD40-04A5E0BE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A7054-EEFA-1024-EB2F-F4C2A3C5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95A6-78A7-46C2-E1FC-32E4E6CB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B5B2-D5A4-D0BA-E92C-54DD640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F1D4-4F59-060C-2484-D9F6867B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51E6-F756-5D7E-6ABE-3BEC701C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917F-A342-8F22-FF26-0965D31CF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972E-FFA0-020E-D2C9-82460E87F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152E-DC14-D782-11D0-701BEC848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20720"/>
            <a:ext cx="6293689" cy="418556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Agentic AI pricing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974512"/>
            <a:ext cx="6280299" cy="1243941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Jaison Chirammel Jose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393"/>
          <a:stretch>
            <a:fillRect/>
          </a:stretch>
        </p:blipFill>
        <p:spPr>
          <a:xfrm>
            <a:off x="633999" y="620720"/>
            <a:ext cx="3993942" cy="55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EAFF-23FE-3E16-8506-3AA21C05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28494" cy="315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1.Usage-Based Pricing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BD77-260F-D3E6-E265-1F4B8CCB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is a very common model, often using credits or a similar system. You pay for the specific resources or actions the agent consumes.</a:t>
            </a:r>
          </a:p>
          <a:p>
            <a:pPr lvl="0"/>
            <a:r>
              <a:rPr lang="en-IN" b="1" dirty="0"/>
              <a:t>Per-Action/Per-Task:</a:t>
            </a:r>
            <a:r>
              <a:rPr lang="en-IN" dirty="0"/>
              <a:t> The most granular form of usage-based pricing. You are charged for every instance of work done, such as an API call, a data lookup, or a function execution. For example, a customer service agent might charge per "action" it takes to resolve a request.</a:t>
            </a:r>
          </a:p>
          <a:p>
            <a:pPr lvl="0"/>
            <a:r>
              <a:rPr lang="en-IN" b="1" dirty="0"/>
              <a:t>Per-Conversation/Per-Interaction:</a:t>
            </a:r>
            <a:r>
              <a:rPr lang="en-IN" dirty="0"/>
              <a:t> This model is typically used for conversational AI agents. You are charged a flat fee for each conversation, regardless of how many actions the agent takes within that conversation.</a:t>
            </a:r>
          </a:p>
          <a:p>
            <a:pPr lvl="0"/>
            <a:r>
              <a:rPr lang="en-IN" b="1" dirty="0"/>
              <a:t>Per-Execution/Run-Based:</a:t>
            </a:r>
            <a:r>
              <a:rPr lang="en-IN" dirty="0"/>
              <a:t> A model where you pay a fixed price for each completed task or workflow the agent performs, no matter its complexity or duration. This provides predictable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86C2-471D-B3A3-8C92-4B2D8CB3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b="1" dirty="0"/>
              <a:t>. Outcome-Based Pricing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787E-B209-7C9C-22FB-080B2ACD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model ties the cost directly to the measurable business results or outcomes the agent achieves.</a:t>
            </a:r>
          </a:p>
          <a:p>
            <a:pPr lvl="0"/>
            <a:r>
              <a:rPr lang="en-IN" b="1" dirty="0"/>
              <a:t>Pay-for-Results:</a:t>
            </a:r>
            <a:r>
              <a:rPr lang="en-IN" dirty="0"/>
              <a:t> You only pay when the agent successfully completes a specific, predefined job. This is ideal for tasks with clear, quantifiable results. Examples include a sales agent that charges per qualified lead generated or a fraud detection agent that charges per fraudulent transaction prevented.</a:t>
            </a:r>
          </a:p>
          <a:p>
            <a:pPr lvl="0"/>
            <a:r>
              <a:rPr lang="en-IN" b="1" dirty="0"/>
              <a:t>Financial Pricing:</a:t>
            </a:r>
            <a:r>
              <a:rPr lang="en-IN" dirty="0"/>
              <a:t> A more advanced and difficult-to-operationalize model where you pay based on the financial results achieved, such as a percentage of revenue growth or cost savings. This perfectly aligns the vendor's and customer's incentives but can be challenging to implement due to attribution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2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3BE1-7975-2905-DDEF-C8D1F9E7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Seat-Based and Agent-Based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5203-1578-171B-07A6-70FDF549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While traditional per-seat licensing is less common for agentic AI, which is designed to replace or augment human workers, some variations exist:</a:t>
            </a:r>
          </a:p>
          <a:p>
            <a:pPr lvl="0"/>
            <a:r>
              <a:rPr lang="en-IN" b="1" dirty="0"/>
              <a:t>Per-User/Per-Seat Licenses:</a:t>
            </a:r>
            <a:r>
              <a:rPr lang="en-IN" dirty="0"/>
              <a:t> This model is used when the agent is meant to assist a human employee. The cost is a per-user, per-month fee, similar to a traditional SaaS model, and often includes a certain amount of agent usage.</a:t>
            </a:r>
          </a:p>
          <a:p>
            <a:pPr lvl="0"/>
            <a:r>
              <a:rPr lang="en-IN" b="1" dirty="0"/>
              <a:t>Per-Agent Instances:</a:t>
            </a:r>
            <a:r>
              <a:rPr lang="en-IN" dirty="0"/>
              <a:t> In this model, customers purchase individual AI agents, either with a one-time fee or a subscription. This is most effective when an agent fully replaces a human role, though this is not yet a common use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6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40B7-B915-C3CE-616C-CD8246A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Hybrid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6241-806C-BA4B-D2A9-4E4CBF51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vendors use a combination of these models to offer a balance of predictability and value-alignment. For example, a company might charge a predictable base platform fee (a subscription) and then a variable usage-based fee on top of that.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0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8364-D4DC-9C1E-124D-5D24AC09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Factors Influencing Agentic AI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FBA-3EEC-1781-4C78-46DC643B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900" dirty="0"/>
              <a:t>The cost of agentic AI is influenced by several factors, which is why a simple per-user model often doesn't work.</a:t>
            </a:r>
          </a:p>
          <a:p>
            <a:pPr lvl="0"/>
            <a:r>
              <a:rPr lang="en-IN" sz="2900" b="1" dirty="0"/>
              <a:t>Usage Volume:</a:t>
            </a:r>
            <a:r>
              <a:rPr lang="en-IN" sz="2900" dirty="0"/>
              <a:t> This is the most significant factor for consumption-based models. The more conversations an agent handles or the more actions it performs, the higher the cost.</a:t>
            </a:r>
          </a:p>
          <a:p>
            <a:pPr lvl="0"/>
            <a:r>
              <a:rPr lang="en-IN" sz="2900" b="1" dirty="0"/>
              <a:t>Task Complexity:</a:t>
            </a:r>
            <a:r>
              <a:rPr lang="en-IN" sz="2900" dirty="0"/>
              <a:t> More complex tasks require more "actions" from the agent, such as searching for data, calling APIs, or making multiple decisions. This increases the cost per interaction in usage-based models.</a:t>
            </a:r>
          </a:p>
          <a:p>
            <a:pPr lvl="0"/>
            <a:r>
              <a:rPr lang="en-IN" sz="2900" b="1" dirty="0"/>
              <a:t>Computational Resources:</a:t>
            </a:r>
            <a:r>
              <a:rPr lang="en-IN" sz="2900" dirty="0"/>
              <a:t> The underlying cost of running the agent, including API calls to large language models (LLMs), compute time, and data processing, directly impacts pricing.</a:t>
            </a:r>
          </a:p>
          <a:p>
            <a:pPr lvl="0"/>
            <a:r>
              <a:rPr lang="en-IN" sz="2900" b="1" dirty="0"/>
              <a:t>Value Delivered:</a:t>
            </a:r>
            <a:r>
              <a:rPr lang="en-IN" sz="2900" dirty="0"/>
              <a:t> The pricing model can be designed to capture a portion of the value the agent creates for the customer, such as the </a:t>
            </a:r>
            <a:r>
              <a:rPr lang="en-IN" sz="2900" dirty="0" err="1"/>
              <a:t>labor</a:t>
            </a:r>
            <a:r>
              <a:rPr lang="en-IN" sz="2900" dirty="0"/>
              <a:t> costs saved or the revenue generated.</a:t>
            </a:r>
          </a:p>
          <a:p>
            <a:pPr lvl="0"/>
            <a:r>
              <a:rPr lang="en-IN" sz="2900" b="1" dirty="0"/>
              <a:t>Predictability vs. Flexibility:</a:t>
            </a:r>
            <a:r>
              <a:rPr lang="en-IN" sz="2900" dirty="0"/>
              <a:t> Companies must decide if they want a predictable, flat fee (less risk of cost spikes) or a flexible, usage-based model (pay only for what you use).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D9CA-C7C5-A289-073E-1BE3AC2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with Agentic Pricing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6536-AEDE-C27B-B391-2E34E8B8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/>
              <a:t>Cost Predictability:</a:t>
            </a:r>
            <a:r>
              <a:rPr lang="en-IN" dirty="0"/>
              <a:t> For consumption-based models, it can be difficult for customers to forecast their monthly bills, leading to budget surprises.</a:t>
            </a:r>
          </a:p>
          <a:p>
            <a:pPr lvl="0"/>
            <a:r>
              <a:rPr lang="en-IN" b="1" dirty="0"/>
              <a:t>Defining and Measuring Value:</a:t>
            </a:r>
            <a:r>
              <a:rPr lang="en-IN" dirty="0"/>
              <a:t> In outcome-based models, it can be hard for vendors and customers to agree on what constitutes a "successful outcome" or to accurately attribute financial results to the agent's work.</a:t>
            </a:r>
          </a:p>
          <a:p>
            <a:pPr lvl="0"/>
            <a:r>
              <a:rPr lang="en-IN" b="1" dirty="0"/>
              <a:t>Balancing Simplicity and Value:</a:t>
            </a:r>
            <a:r>
              <a:rPr lang="en-IN" dirty="0"/>
              <a:t> The ideal pricing model is one that is simple for the customer to understand but still accurately reflects the value the agent provides. Striking this balance is a key challenge in the market.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92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764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How Agentic AI pricing works</vt:lpstr>
      <vt:lpstr> 1.Usage-Based Pricing </vt:lpstr>
      <vt:lpstr>2. Outcome-Based Pricing </vt:lpstr>
      <vt:lpstr>3. Seat-Based and Agent-Based Pricing</vt:lpstr>
      <vt:lpstr>4. Hybrid Models</vt:lpstr>
      <vt:lpstr>Factors Influencing Agentic AI Pricing</vt:lpstr>
      <vt:lpstr>Challenges with Agentic Pricing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Chirammel Jose, Jaison (Cognizant)</dc:creator>
  <cp:lastModifiedBy>Chirammel Jose, Jaison (Cognizant)</cp:lastModifiedBy>
  <cp:revision>2</cp:revision>
  <dcterms:created xsi:type="dcterms:W3CDTF">2025-09-15T13:22:28Z</dcterms:created>
  <dcterms:modified xsi:type="dcterms:W3CDTF">2025-09-15T13:54:30Z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