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7" r:id="rId4"/>
  </p:sldMasterIdLst>
  <p:sldIdLst>
    <p:sldId id="257" r:id="rId5"/>
    <p:sldId id="259" r:id="rId6"/>
    <p:sldId id="268" r:id="rId7"/>
    <p:sldId id="261" r:id="rId8"/>
    <p:sldId id="263" r:id="rId9"/>
    <p:sldId id="258" r:id="rId10"/>
    <p:sldId id="262" r:id="rId11"/>
    <p:sldId id="266" r:id="rId12"/>
    <p:sldId id="270" r:id="rId13"/>
    <p:sldId id="271" r:id="rId14"/>
    <p:sldId id="264" r:id="rId15"/>
    <p:sldId id="269"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489020-E260-4945-AAD4-3899412E7B6D}" v="22" dt="2025-09-16T11:12:29.6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59" d="100"/>
          <a:sy n="59" d="100"/>
        </p:scale>
        <p:origin x="84" y="3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irammel Jose, Jaison (Cognizant)" userId="0c080925-17ad-4b81-8ea3-473465d5a8b0" providerId="ADAL" clId="{A6489020-E260-4945-AAD4-3899412E7B6D}"/>
    <pc:docChg chg="undo custSel addSld delSld modSld sldOrd">
      <pc:chgData name="Chirammel Jose, Jaison (Cognizant)" userId="0c080925-17ad-4b81-8ea3-473465d5a8b0" providerId="ADAL" clId="{A6489020-E260-4945-AAD4-3899412E7B6D}" dt="2025-09-16T11:13:39.891" v="394" actId="255"/>
      <pc:docMkLst>
        <pc:docMk/>
      </pc:docMkLst>
      <pc:sldChg chg="delSp modSp mod delDesignElem">
        <pc:chgData name="Chirammel Jose, Jaison (Cognizant)" userId="0c080925-17ad-4b81-8ea3-473465d5a8b0" providerId="ADAL" clId="{A6489020-E260-4945-AAD4-3899412E7B6D}" dt="2025-09-16T11:12:25.914" v="357"/>
        <pc:sldMkLst>
          <pc:docMk/>
          <pc:sldMk cId="4043737824" sldId="257"/>
        </pc:sldMkLst>
        <pc:spChg chg="mod">
          <ac:chgData name="Chirammel Jose, Jaison (Cognizant)" userId="0c080925-17ad-4b81-8ea3-473465d5a8b0" providerId="ADAL" clId="{A6489020-E260-4945-AAD4-3899412E7B6D}" dt="2025-09-16T10:59:51.928" v="311" actId="20577"/>
          <ac:spMkLst>
            <pc:docMk/>
            <pc:sldMk cId="4043737824" sldId="257"/>
            <ac:spMk id="2" creationId="{78FD68DA-43BA-4508-8DE2-BA9BB7B2FA5B}"/>
          </ac:spMkLst>
        </pc:spChg>
        <pc:spChg chg="del">
          <ac:chgData name="Chirammel Jose, Jaison (Cognizant)" userId="0c080925-17ad-4b81-8ea3-473465d5a8b0" providerId="ADAL" clId="{A6489020-E260-4945-AAD4-3899412E7B6D}" dt="2025-09-16T11:12:25.914" v="357"/>
          <ac:spMkLst>
            <pc:docMk/>
            <pc:sldMk cId="4043737824" sldId="257"/>
            <ac:spMk id="31" creationId="{06DA9DF9-31F7-4056-B42E-878CC92417B8}"/>
          </ac:spMkLst>
        </pc:spChg>
      </pc:sldChg>
      <pc:sldChg chg="modSp mod">
        <pc:chgData name="Chirammel Jose, Jaison (Cognizant)" userId="0c080925-17ad-4b81-8ea3-473465d5a8b0" providerId="ADAL" clId="{A6489020-E260-4945-AAD4-3899412E7B6D}" dt="2025-09-16T10:44:53.291" v="302" actId="1076"/>
        <pc:sldMkLst>
          <pc:docMk/>
          <pc:sldMk cId="191714609" sldId="258"/>
        </pc:sldMkLst>
        <pc:spChg chg="mod">
          <ac:chgData name="Chirammel Jose, Jaison (Cognizant)" userId="0c080925-17ad-4b81-8ea3-473465d5a8b0" providerId="ADAL" clId="{A6489020-E260-4945-AAD4-3899412E7B6D}" dt="2025-09-16T10:44:53.291" v="302" actId="1076"/>
          <ac:spMkLst>
            <pc:docMk/>
            <pc:sldMk cId="191714609" sldId="258"/>
            <ac:spMk id="5" creationId="{16667960-B6B1-029E-77CB-4219C50CA2CE}"/>
          </ac:spMkLst>
        </pc:spChg>
      </pc:sldChg>
      <pc:sldChg chg="addSp delSp modSp mod delDesignElem">
        <pc:chgData name="Chirammel Jose, Jaison (Cognizant)" userId="0c080925-17ad-4b81-8ea3-473465d5a8b0" providerId="ADAL" clId="{A6489020-E260-4945-AAD4-3899412E7B6D}" dt="2025-09-16T11:13:39.891" v="394" actId="255"/>
        <pc:sldMkLst>
          <pc:docMk/>
          <pc:sldMk cId="3151517323" sldId="259"/>
        </pc:sldMkLst>
        <pc:spChg chg="mod">
          <ac:chgData name="Chirammel Jose, Jaison (Cognizant)" userId="0c080925-17ad-4b81-8ea3-473465d5a8b0" providerId="ADAL" clId="{A6489020-E260-4945-AAD4-3899412E7B6D}" dt="2025-09-16T11:13:39.891" v="394" actId="255"/>
          <ac:spMkLst>
            <pc:docMk/>
            <pc:sldMk cId="3151517323" sldId="259"/>
            <ac:spMk id="3" creationId="{75709C20-B12A-8D6F-D615-E8199D035BA3}"/>
          </ac:spMkLst>
        </pc:spChg>
        <pc:spChg chg="add">
          <ac:chgData name="Chirammel Jose, Jaison (Cognizant)" userId="0c080925-17ad-4b81-8ea3-473465d5a8b0" providerId="ADAL" clId="{A6489020-E260-4945-AAD4-3899412E7B6D}" dt="2025-09-16T11:13:29.670" v="393" actId="26606"/>
          <ac:spMkLst>
            <pc:docMk/>
            <pc:sldMk cId="3151517323" sldId="259"/>
            <ac:spMk id="5" creationId="{DEE2AD96-B495-4E06-9291-B71706F728CB}"/>
          </ac:spMkLst>
        </pc:spChg>
        <pc:spChg chg="add">
          <ac:chgData name="Chirammel Jose, Jaison (Cognizant)" userId="0c080925-17ad-4b81-8ea3-473465d5a8b0" providerId="ADAL" clId="{A6489020-E260-4945-AAD4-3899412E7B6D}" dt="2025-09-16T11:13:29.670" v="393" actId="26606"/>
          <ac:spMkLst>
            <pc:docMk/>
            <pc:sldMk cId="3151517323" sldId="259"/>
            <ac:spMk id="6" creationId="{53CF6D67-C5A8-4ADD-9E8E-1E38CA1D3166}"/>
          </ac:spMkLst>
        </pc:spChg>
        <pc:spChg chg="add">
          <ac:chgData name="Chirammel Jose, Jaison (Cognizant)" userId="0c080925-17ad-4b81-8ea3-473465d5a8b0" providerId="ADAL" clId="{A6489020-E260-4945-AAD4-3899412E7B6D}" dt="2025-09-16T11:13:29.670" v="393" actId="26606"/>
          <ac:spMkLst>
            <pc:docMk/>
            <pc:sldMk cId="3151517323" sldId="259"/>
            <ac:spMk id="7" creationId="{86909FA0-B515-4681-B7A8-FA281D133B94}"/>
          </ac:spMkLst>
        </pc:spChg>
        <pc:spChg chg="del">
          <ac:chgData name="Chirammel Jose, Jaison (Cognizant)" userId="0c080925-17ad-4b81-8ea3-473465d5a8b0" providerId="ADAL" clId="{A6489020-E260-4945-AAD4-3899412E7B6D}" dt="2025-09-16T11:12:25.914" v="357"/>
          <ac:spMkLst>
            <pc:docMk/>
            <pc:sldMk cId="3151517323" sldId="259"/>
            <ac:spMk id="8" creationId="{A2679492-7988-4050-9056-542444452411}"/>
          </ac:spMkLst>
        </pc:spChg>
        <pc:spChg chg="add">
          <ac:chgData name="Chirammel Jose, Jaison (Cognizant)" userId="0c080925-17ad-4b81-8ea3-473465d5a8b0" providerId="ADAL" clId="{A6489020-E260-4945-AAD4-3899412E7B6D}" dt="2025-09-16T11:13:29.670" v="393" actId="26606"/>
          <ac:spMkLst>
            <pc:docMk/>
            <pc:sldMk cId="3151517323" sldId="259"/>
            <ac:spMk id="9" creationId="{21C9FE86-FCC3-4A31-AA1C-C882262B7FE7}"/>
          </ac:spMkLst>
        </pc:spChg>
        <pc:spChg chg="del">
          <ac:chgData name="Chirammel Jose, Jaison (Cognizant)" userId="0c080925-17ad-4b81-8ea3-473465d5a8b0" providerId="ADAL" clId="{A6489020-E260-4945-AAD4-3899412E7B6D}" dt="2025-09-16T11:12:25.914" v="357"/>
          <ac:spMkLst>
            <pc:docMk/>
            <pc:sldMk cId="3151517323" sldId="259"/>
            <ac:spMk id="10" creationId="{B091B163-7D61-4891-ABCF-5C13D9C418D0}"/>
          </ac:spMkLst>
        </pc:spChg>
        <pc:spChg chg="add">
          <ac:chgData name="Chirammel Jose, Jaison (Cognizant)" userId="0c080925-17ad-4b81-8ea3-473465d5a8b0" providerId="ADAL" clId="{A6489020-E260-4945-AAD4-3899412E7B6D}" dt="2025-09-16T11:13:29.670" v="393" actId="26606"/>
          <ac:spMkLst>
            <pc:docMk/>
            <pc:sldMk cId="3151517323" sldId="259"/>
            <ac:spMk id="16" creationId="{7D96243B-ECED-4B71-8E06-AE9A285EAD20}"/>
          </ac:spMkLst>
        </pc:spChg>
        <pc:spChg chg="add">
          <ac:chgData name="Chirammel Jose, Jaison (Cognizant)" userId="0c080925-17ad-4b81-8ea3-473465d5a8b0" providerId="ADAL" clId="{A6489020-E260-4945-AAD4-3899412E7B6D}" dt="2025-09-16T11:13:29.670" v="393" actId="26606"/>
          <ac:spMkLst>
            <pc:docMk/>
            <pc:sldMk cId="3151517323" sldId="259"/>
            <ac:spMk id="18" creationId="{A09989E4-EFDC-4A90-A633-E0525FB4139E}"/>
          </ac:spMkLst>
        </pc:spChg>
        <pc:grpChg chg="del">
          <ac:chgData name="Chirammel Jose, Jaison (Cognizant)" userId="0c080925-17ad-4b81-8ea3-473465d5a8b0" providerId="ADAL" clId="{A6489020-E260-4945-AAD4-3899412E7B6D}" dt="2025-09-16T11:12:25.914" v="357"/>
          <ac:grpSpMkLst>
            <pc:docMk/>
            <pc:sldMk cId="3151517323" sldId="259"/>
            <ac:grpSpMk id="12" creationId="{0474DF76-993E-44DE-AFB0-C416182ACECF}"/>
          </ac:grpSpMkLst>
        </pc:grpChg>
        <pc:cxnChg chg="del">
          <ac:chgData name="Chirammel Jose, Jaison (Cognizant)" userId="0c080925-17ad-4b81-8ea3-473465d5a8b0" providerId="ADAL" clId="{A6489020-E260-4945-AAD4-3899412E7B6D}" dt="2025-09-16T11:12:25.914" v="357"/>
          <ac:cxnSpMkLst>
            <pc:docMk/>
            <pc:sldMk cId="3151517323" sldId="259"/>
            <ac:cxnSpMk id="17" creationId="{C49DA8F6-BCC1-4447-B54C-57856834B94B}"/>
          </ac:cxnSpMkLst>
        </pc:cxnChg>
      </pc:sldChg>
      <pc:sldChg chg="modSp mod">
        <pc:chgData name="Chirammel Jose, Jaison (Cognizant)" userId="0c080925-17ad-4b81-8ea3-473465d5a8b0" providerId="ADAL" clId="{A6489020-E260-4945-AAD4-3899412E7B6D}" dt="2025-09-16T11:12:27.611" v="367" actId="27636"/>
        <pc:sldMkLst>
          <pc:docMk/>
          <pc:sldMk cId="1019839278" sldId="261"/>
        </pc:sldMkLst>
        <pc:spChg chg="mod">
          <ac:chgData name="Chirammel Jose, Jaison (Cognizant)" userId="0c080925-17ad-4b81-8ea3-473465d5a8b0" providerId="ADAL" clId="{A6489020-E260-4945-AAD4-3899412E7B6D}" dt="2025-09-16T11:12:27.611" v="367" actId="27636"/>
          <ac:spMkLst>
            <pc:docMk/>
            <pc:sldMk cId="1019839278" sldId="261"/>
            <ac:spMk id="3" creationId="{D1074390-B736-9DE8-8BC5-CA67DE3E8E0F}"/>
          </ac:spMkLst>
        </pc:spChg>
      </pc:sldChg>
      <pc:sldChg chg="modSp mod">
        <pc:chgData name="Chirammel Jose, Jaison (Cognizant)" userId="0c080925-17ad-4b81-8ea3-473465d5a8b0" providerId="ADAL" clId="{A6489020-E260-4945-AAD4-3899412E7B6D}" dt="2025-09-16T11:12:27.614" v="368" actId="27636"/>
        <pc:sldMkLst>
          <pc:docMk/>
          <pc:sldMk cId="187824366" sldId="262"/>
        </pc:sldMkLst>
        <pc:spChg chg="mod">
          <ac:chgData name="Chirammel Jose, Jaison (Cognizant)" userId="0c080925-17ad-4b81-8ea3-473465d5a8b0" providerId="ADAL" clId="{A6489020-E260-4945-AAD4-3899412E7B6D}" dt="2025-09-16T11:12:27.614" v="368" actId="27636"/>
          <ac:spMkLst>
            <pc:docMk/>
            <pc:sldMk cId="187824366" sldId="262"/>
            <ac:spMk id="3" creationId="{40A64907-4B1A-24F6-E01C-A6E64E832059}"/>
          </ac:spMkLst>
        </pc:spChg>
      </pc:sldChg>
      <pc:sldChg chg="modSp mod">
        <pc:chgData name="Chirammel Jose, Jaison (Cognizant)" userId="0c080925-17ad-4b81-8ea3-473465d5a8b0" providerId="ADAL" clId="{A6489020-E260-4945-AAD4-3899412E7B6D}" dt="2025-09-16T10:43:38.029" v="300" actId="14100"/>
        <pc:sldMkLst>
          <pc:docMk/>
          <pc:sldMk cId="705567140" sldId="263"/>
        </pc:sldMkLst>
        <pc:spChg chg="mod">
          <ac:chgData name="Chirammel Jose, Jaison (Cognizant)" userId="0c080925-17ad-4b81-8ea3-473465d5a8b0" providerId="ADAL" clId="{A6489020-E260-4945-AAD4-3899412E7B6D}" dt="2025-09-16T10:43:38.029" v="300" actId="14100"/>
          <ac:spMkLst>
            <pc:docMk/>
            <pc:sldMk cId="705567140" sldId="263"/>
            <ac:spMk id="3" creationId="{DC0BEDCA-4131-B785-7972-EAD44F5D11D1}"/>
          </ac:spMkLst>
        </pc:spChg>
      </pc:sldChg>
      <pc:sldChg chg="modSp mod">
        <pc:chgData name="Chirammel Jose, Jaison (Cognizant)" userId="0c080925-17ad-4b81-8ea3-473465d5a8b0" providerId="ADAL" clId="{A6489020-E260-4945-AAD4-3899412E7B6D}" dt="2025-09-16T10:29:47.170" v="201" actId="255"/>
        <pc:sldMkLst>
          <pc:docMk/>
          <pc:sldMk cId="2599569743" sldId="264"/>
        </pc:sldMkLst>
        <pc:spChg chg="mod">
          <ac:chgData name="Chirammel Jose, Jaison (Cognizant)" userId="0c080925-17ad-4b81-8ea3-473465d5a8b0" providerId="ADAL" clId="{A6489020-E260-4945-AAD4-3899412E7B6D}" dt="2025-09-16T10:29:47.170" v="201" actId="255"/>
          <ac:spMkLst>
            <pc:docMk/>
            <pc:sldMk cId="2599569743" sldId="264"/>
            <ac:spMk id="3" creationId="{E757D071-58C3-0E04-A291-5D89C54B3D80}"/>
          </ac:spMkLst>
        </pc:spChg>
      </pc:sldChg>
      <pc:sldChg chg="add del">
        <pc:chgData name="Chirammel Jose, Jaison (Cognizant)" userId="0c080925-17ad-4b81-8ea3-473465d5a8b0" providerId="ADAL" clId="{A6489020-E260-4945-AAD4-3899412E7B6D}" dt="2025-09-16T10:19:14.810" v="141" actId="2696"/>
        <pc:sldMkLst>
          <pc:docMk/>
          <pc:sldMk cId="356382254" sldId="265"/>
        </pc:sldMkLst>
      </pc:sldChg>
      <pc:sldChg chg="delSp modSp new del mod">
        <pc:chgData name="Chirammel Jose, Jaison (Cognizant)" userId="0c080925-17ad-4b81-8ea3-473465d5a8b0" providerId="ADAL" clId="{A6489020-E260-4945-AAD4-3899412E7B6D}" dt="2025-09-16T10:16:41.521" v="135" actId="2696"/>
        <pc:sldMkLst>
          <pc:docMk/>
          <pc:sldMk cId="747246640" sldId="265"/>
        </pc:sldMkLst>
        <pc:spChg chg="del">
          <ac:chgData name="Chirammel Jose, Jaison (Cognizant)" userId="0c080925-17ad-4b81-8ea3-473465d5a8b0" providerId="ADAL" clId="{A6489020-E260-4945-AAD4-3899412E7B6D}" dt="2025-09-16T09:53:52.783" v="7" actId="478"/>
          <ac:spMkLst>
            <pc:docMk/>
            <pc:sldMk cId="747246640" sldId="265"/>
            <ac:spMk id="2" creationId="{6DE22F51-9D38-CC88-B0B3-AE4588F7E5BC}"/>
          </ac:spMkLst>
        </pc:spChg>
        <pc:spChg chg="mod">
          <ac:chgData name="Chirammel Jose, Jaison (Cognizant)" userId="0c080925-17ad-4b81-8ea3-473465d5a8b0" providerId="ADAL" clId="{A6489020-E260-4945-AAD4-3899412E7B6D}" dt="2025-09-16T09:55:21.146" v="37" actId="5793"/>
          <ac:spMkLst>
            <pc:docMk/>
            <pc:sldMk cId="747246640" sldId="265"/>
            <ac:spMk id="3" creationId="{97ECAE1E-13DE-9D82-D25C-8E9DCADF24BD}"/>
          </ac:spMkLst>
        </pc:spChg>
      </pc:sldChg>
      <pc:sldChg chg="delSp modSp new del mod">
        <pc:chgData name="Chirammel Jose, Jaison (Cognizant)" userId="0c080925-17ad-4b81-8ea3-473465d5a8b0" providerId="ADAL" clId="{A6489020-E260-4945-AAD4-3899412E7B6D}" dt="2025-09-16T09:53:45.460" v="5" actId="2696"/>
        <pc:sldMkLst>
          <pc:docMk/>
          <pc:sldMk cId="866318262" sldId="265"/>
        </pc:sldMkLst>
        <pc:spChg chg="del">
          <ac:chgData name="Chirammel Jose, Jaison (Cognizant)" userId="0c080925-17ad-4b81-8ea3-473465d5a8b0" providerId="ADAL" clId="{A6489020-E260-4945-AAD4-3899412E7B6D}" dt="2025-09-16T09:53:24.203" v="1" actId="478"/>
          <ac:spMkLst>
            <pc:docMk/>
            <pc:sldMk cId="866318262" sldId="265"/>
            <ac:spMk id="2" creationId="{D6EB25A1-1E87-9B65-BCDC-22E17373295B}"/>
          </ac:spMkLst>
        </pc:spChg>
        <pc:spChg chg="mod">
          <ac:chgData name="Chirammel Jose, Jaison (Cognizant)" userId="0c080925-17ad-4b81-8ea3-473465d5a8b0" providerId="ADAL" clId="{A6489020-E260-4945-AAD4-3899412E7B6D}" dt="2025-09-16T09:53:28.500" v="4" actId="27636"/>
          <ac:spMkLst>
            <pc:docMk/>
            <pc:sldMk cId="866318262" sldId="265"/>
            <ac:spMk id="3" creationId="{17E53048-CB44-27E3-815D-19B6FA5648D9}"/>
          </ac:spMkLst>
        </pc:spChg>
      </pc:sldChg>
      <pc:sldChg chg="addSp delSp modSp new mod ord">
        <pc:chgData name="Chirammel Jose, Jaison (Cognizant)" userId="0c080925-17ad-4b81-8ea3-473465d5a8b0" providerId="ADAL" clId="{A6489020-E260-4945-AAD4-3899412E7B6D}" dt="2025-09-16T10:37:47.127" v="253" actId="20577"/>
        <pc:sldMkLst>
          <pc:docMk/>
          <pc:sldMk cId="435072390" sldId="266"/>
        </pc:sldMkLst>
        <pc:spChg chg="add del mod">
          <ac:chgData name="Chirammel Jose, Jaison (Cognizant)" userId="0c080925-17ad-4b81-8ea3-473465d5a8b0" providerId="ADAL" clId="{A6489020-E260-4945-AAD4-3899412E7B6D}" dt="2025-09-16T10:35:42.497" v="222" actId="1076"/>
          <ac:spMkLst>
            <pc:docMk/>
            <pc:sldMk cId="435072390" sldId="266"/>
            <ac:spMk id="2" creationId="{3140A07F-05CC-50FE-491A-9DCFA74D96F6}"/>
          </ac:spMkLst>
        </pc:spChg>
        <pc:spChg chg="mod">
          <ac:chgData name="Chirammel Jose, Jaison (Cognizant)" userId="0c080925-17ad-4b81-8ea3-473465d5a8b0" providerId="ADAL" clId="{A6489020-E260-4945-AAD4-3899412E7B6D}" dt="2025-09-16T10:37:47.127" v="253" actId="20577"/>
          <ac:spMkLst>
            <pc:docMk/>
            <pc:sldMk cId="435072390" sldId="266"/>
            <ac:spMk id="3" creationId="{3A0F6817-DABA-802A-2AB5-9CEBC51C319E}"/>
          </ac:spMkLst>
        </pc:spChg>
      </pc:sldChg>
      <pc:sldChg chg="delSp modSp new del mod">
        <pc:chgData name="Chirammel Jose, Jaison (Cognizant)" userId="0c080925-17ad-4b81-8ea3-473465d5a8b0" providerId="ADAL" clId="{A6489020-E260-4945-AAD4-3899412E7B6D}" dt="2025-09-16T10:19:21.949" v="142" actId="2696"/>
        <pc:sldMkLst>
          <pc:docMk/>
          <pc:sldMk cId="2958854578" sldId="267"/>
        </pc:sldMkLst>
        <pc:spChg chg="del">
          <ac:chgData name="Chirammel Jose, Jaison (Cognizant)" userId="0c080925-17ad-4b81-8ea3-473465d5a8b0" providerId="ADAL" clId="{A6489020-E260-4945-AAD4-3899412E7B6D}" dt="2025-09-16T10:18:45.050" v="137" actId="478"/>
          <ac:spMkLst>
            <pc:docMk/>
            <pc:sldMk cId="2958854578" sldId="267"/>
            <ac:spMk id="2" creationId="{C3E798D9-8A85-A826-6A6D-868AEC7850EA}"/>
          </ac:spMkLst>
        </pc:spChg>
        <pc:spChg chg="mod">
          <ac:chgData name="Chirammel Jose, Jaison (Cognizant)" userId="0c080925-17ad-4b81-8ea3-473465d5a8b0" providerId="ADAL" clId="{A6489020-E260-4945-AAD4-3899412E7B6D}" dt="2025-09-16T10:18:49.395" v="138" actId="14100"/>
          <ac:spMkLst>
            <pc:docMk/>
            <pc:sldMk cId="2958854578" sldId="267"/>
            <ac:spMk id="3" creationId="{B8064DF0-B4D3-6A8C-02EF-2D41C8360861}"/>
          </ac:spMkLst>
        </pc:spChg>
      </pc:sldChg>
      <pc:sldChg chg="modSp add mod">
        <pc:chgData name="Chirammel Jose, Jaison (Cognizant)" userId="0c080925-17ad-4b81-8ea3-473465d5a8b0" providerId="ADAL" clId="{A6489020-E260-4945-AAD4-3899412E7B6D}" dt="2025-09-16T11:12:29.728" v="373" actId="27636"/>
        <pc:sldMkLst>
          <pc:docMk/>
          <pc:sldMk cId="3282997102" sldId="268"/>
        </pc:sldMkLst>
        <pc:spChg chg="mod">
          <ac:chgData name="Chirammel Jose, Jaison (Cognizant)" userId="0c080925-17ad-4b81-8ea3-473465d5a8b0" providerId="ADAL" clId="{A6489020-E260-4945-AAD4-3899412E7B6D}" dt="2025-09-16T11:12:29.728" v="373" actId="27636"/>
          <ac:spMkLst>
            <pc:docMk/>
            <pc:sldMk cId="3282997102" sldId="268"/>
            <ac:spMk id="3" creationId="{2999E835-38BB-BFEC-E765-B97C1065550C}"/>
          </ac:spMkLst>
        </pc:spChg>
      </pc:sldChg>
      <pc:sldChg chg="delSp modSp new mod ord">
        <pc:chgData name="Chirammel Jose, Jaison (Cognizant)" userId="0c080925-17ad-4b81-8ea3-473465d5a8b0" providerId="ADAL" clId="{A6489020-E260-4945-AAD4-3899412E7B6D}" dt="2025-09-16T11:12:29.759" v="375" actId="27636"/>
        <pc:sldMkLst>
          <pc:docMk/>
          <pc:sldMk cId="2591661301" sldId="269"/>
        </pc:sldMkLst>
        <pc:spChg chg="del mod">
          <ac:chgData name="Chirammel Jose, Jaison (Cognizant)" userId="0c080925-17ad-4b81-8ea3-473465d5a8b0" providerId="ADAL" clId="{A6489020-E260-4945-AAD4-3899412E7B6D}" dt="2025-09-16T10:26:53.104" v="150" actId="478"/>
          <ac:spMkLst>
            <pc:docMk/>
            <pc:sldMk cId="2591661301" sldId="269"/>
            <ac:spMk id="2" creationId="{6264B2E0-D046-513B-1E14-05EC26E95A04}"/>
          </ac:spMkLst>
        </pc:spChg>
        <pc:spChg chg="mod">
          <ac:chgData name="Chirammel Jose, Jaison (Cognizant)" userId="0c080925-17ad-4b81-8ea3-473465d5a8b0" providerId="ADAL" clId="{A6489020-E260-4945-AAD4-3899412E7B6D}" dt="2025-09-16T11:12:29.759" v="375" actId="27636"/>
          <ac:spMkLst>
            <pc:docMk/>
            <pc:sldMk cId="2591661301" sldId="269"/>
            <ac:spMk id="3" creationId="{DB4CA001-D23C-CE0C-D8E9-D411F34A1DA8}"/>
          </ac:spMkLst>
        </pc:spChg>
      </pc:sldChg>
      <pc:sldChg chg="delSp modSp new mod">
        <pc:chgData name="Chirammel Jose, Jaison (Cognizant)" userId="0c080925-17ad-4b81-8ea3-473465d5a8b0" providerId="ADAL" clId="{A6489020-E260-4945-AAD4-3899412E7B6D}" dt="2025-09-16T11:12:29.744" v="374" actId="27636"/>
        <pc:sldMkLst>
          <pc:docMk/>
          <pc:sldMk cId="1460506784" sldId="270"/>
        </pc:sldMkLst>
        <pc:spChg chg="del">
          <ac:chgData name="Chirammel Jose, Jaison (Cognizant)" userId="0c080925-17ad-4b81-8ea3-473465d5a8b0" providerId="ADAL" clId="{A6489020-E260-4945-AAD4-3899412E7B6D}" dt="2025-09-16T10:34:22.177" v="209" actId="478"/>
          <ac:spMkLst>
            <pc:docMk/>
            <pc:sldMk cId="1460506784" sldId="270"/>
            <ac:spMk id="2" creationId="{4C24130A-00E3-24F2-15B9-E1EC2DB734D2}"/>
          </ac:spMkLst>
        </pc:spChg>
        <pc:spChg chg="mod">
          <ac:chgData name="Chirammel Jose, Jaison (Cognizant)" userId="0c080925-17ad-4b81-8ea3-473465d5a8b0" providerId="ADAL" clId="{A6489020-E260-4945-AAD4-3899412E7B6D}" dt="2025-09-16T11:12:29.744" v="374" actId="27636"/>
          <ac:spMkLst>
            <pc:docMk/>
            <pc:sldMk cId="1460506784" sldId="270"/>
            <ac:spMk id="3" creationId="{CD945748-7B05-3EC2-DF77-5B7B30531DE8}"/>
          </ac:spMkLst>
        </pc:spChg>
      </pc:sldChg>
      <pc:sldChg chg="delSp modSp new mod ord">
        <pc:chgData name="Chirammel Jose, Jaison (Cognizant)" userId="0c080925-17ad-4b81-8ea3-473465d5a8b0" providerId="ADAL" clId="{A6489020-E260-4945-AAD4-3899412E7B6D}" dt="2025-09-16T10:39:42.696" v="279" actId="6549"/>
        <pc:sldMkLst>
          <pc:docMk/>
          <pc:sldMk cId="3045035939" sldId="271"/>
        </pc:sldMkLst>
        <pc:spChg chg="del mod">
          <ac:chgData name="Chirammel Jose, Jaison (Cognizant)" userId="0c080925-17ad-4b81-8ea3-473465d5a8b0" providerId="ADAL" clId="{A6489020-E260-4945-AAD4-3899412E7B6D}" dt="2025-09-16T10:38:54.830" v="258" actId="478"/>
          <ac:spMkLst>
            <pc:docMk/>
            <pc:sldMk cId="3045035939" sldId="271"/>
            <ac:spMk id="2" creationId="{786271DB-1C1F-5EE9-C528-DC08CCDF95C7}"/>
          </ac:spMkLst>
        </pc:spChg>
        <pc:spChg chg="mod">
          <ac:chgData name="Chirammel Jose, Jaison (Cognizant)" userId="0c080925-17ad-4b81-8ea3-473465d5a8b0" providerId="ADAL" clId="{A6489020-E260-4945-AAD4-3899412E7B6D}" dt="2025-09-16T10:39:42.696" v="279" actId="6549"/>
          <ac:spMkLst>
            <pc:docMk/>
            <pc:sldMk cId="3045035939" sldId="271"/>
            <ac:spMk id="3" creationId="{BD1FA5A2-EC20-2908-14DD-B09A92891CE2}"/>
          </ac:spMkLst>
        </pc:spChg>
      </pc:sldChg>
      <pc:sldChg chg="delSp modSp new mod">
        <pc:chgData name="Chirammel Jose, Jaison (Cognizant)" userId="0c080925-17ad-4b81-8ea3-473465d5a8b0" providerId="ADAL" clId="{A6489020-E260-4945-AAD4-3899412E7B6D}" dt="2025-09-16T11:12:29.775" v="376" actId="27636"/>
        <pc:sldMkLst>
          <pc:docMk/>
          <pc:sldMk cId="4123360423" sldId="272"/>
        </pc:sldMkLst>
        <pc:spChg chg="del mod">
          <ac:chgData name="Chirammel Jose, Jaison (Cognizant)" userId="0c080925-17ad-4b81-8ea3-473465d5a8b0" providerId="ADAL" clId="{A6489020-E260-4945-AAD4-3899412E7B6D}" dt="2025-09-16T11:10:20.215" v="326" actId="478"/>
          <ac:spMkLst>
            <pc:docMk/>
            <pc:sldMk cId="4123360423" sldId="272"/>
            <ac:spMk id="2" creationId="{4E17652A-6FEA-D53D-87F1-29C8F387D932}"/>
          </ac:spMkLst>
        </pc:spChg>
        <pc:spChg chg="mod">
          <ac:chgData name="Chirammel Jose, Jaison (Cognizant)" userId="0c080925-17ad-4b81-8ea3-473465d5a8b0" providerId="ADAL" clId="{A6489020-E260-4945-AAD4-3899412E7B6D}" dt="2025-09-16T11:12:29.775" v="376" actId="27636"/>
          <ac:spMkLst>
            <pc:docMk/>
            <pc:sldMk cId="4123360423" sldId="272"/>
            <ac:spMk id="3" creationId="{CE65466D-8037-1452-64EB-105543C7BDA2}"/>
          </ac:spMkLst>
        </pc:spChg>
      </pc:sldChg>
      <pc:sldChg chg="addSp delSp modSp new mod setBg">
        <pc:chgData name="Chirammel Jose, Jaison (Cognizant)" userId="0c080925-17ad-4b81-8ea3-473465d5a8b0" providerId="ADAL" clId="{A6489020-E260-4945-AAD4-3899412E7B6D}" dt="2025-09-16T11:12:44.001" v="388" actId="20577"/>
        <pc:sldMkLst>
          <pc:docMk/>
          <pc:sldMk cId="4101235661" sldId="273"/>
        </pc:sldMkLst>
        <pc:spChg chg="mod">
          <ac:chgData name="Chirammel Jose, Jaison (Cognizant)" userId="0c080925-17ad-4b81-8ea3-473465d5a8b0" providerId="ADAL" clId="{A6489020-E260-4945-AAD4-3899412E7B6D}" dt="2025-09-16T11:12:44.001" v="388" actId="20577"/>
          <ac:spMkLst>
            <pc:docMk/>
            <pc:sldMk cId="4101235661" sldId="273"/>
            <ac:spMk id="2" creationId="{B03E77EC-B0FE-3AA0-D367-329382A7EF06}"/>
          </ac:spMkLst>
        </pc:spChg>
        <pc:spChg chg="del mod">
          <ac:chgData name="Chirammel Jose, Jaison (Cognizant)" userId="0c080925-17ad-4b81-8ea3-473465d5a8b0" providerId="ADAL" clId="{A6489020-E260-4945-AAD4-3899412E7B6D}" dt="2025-09-16T11:12:40.209" v="379" actId="26606"/>
          <ac:spMkLst>
            <pc:docMk/>
            <pc:sldMk cId="4101235661" sldId="273"/>
            <ac:spMk id="3" creationId="{2ACEA9F5-3532-8CF0-3342-444BA67DE31C}"/>
          </ac:spMkLst>
        </pc:spChg>
        <pc:spChg chg="add del">
          <ac:chgData name="Chirammel Jose, Jaison (Cognizant)" userId="0c080925-17ad-4b81-8ea3-473465d5a8b0" providerId="ADAL" clId="{A6489020-E260-4945-AAD4-3899412E7B6D}" dt="2025-09-16T11:12:40.193" v="378" actId="26606"/>
          <ac:spMkLst>
            <pc:docMk/>
            <pc:sldMk cId="4101235661" sldId="273"/>
            <ac:spMk id="8" creationId="{09588DA8-065E-4F6F-8EFD-43104AB2E0CF}"/>
          </ac:spMkLst>
        </pc:spChg>
        <pc:spChg chg="add del">
          <ac:chgData name="Chirammel Jose, Jaison (Cognizant)" userId="0c080925-17ad-4b81-8ea3-473465d5a8b0" providerId="ADAL" clId="{A6489020-E260-4945-AAD4-3899412E7B6D}" dt="2025-09-16T11:12:40.193" v="378" actId="26606"/>
          <ac:spMkLst>
            <pc:docMk/>
            <pc:sldMk cId="4101235661" sldId="273"/>
            <ac:spMk id="10" creationId="{C4285719-470E-454C-AF62-8323075F1F5B}"/>
          </ac:spMkLst>
        </pc:spChg>
        <pc:spChg chg="add del">
          <ac:chgData name="Chirammel Jose, Jaison (Cognizant)" userId="0c080925-17ad-4b81-8ea3-473465d5a8b0" providerId="ADAL" clId="{A6489020-E260-4945-AAD4-3899412E7B6D}" dt="2025-09-16T11:12:40.193" v="378" actId="26606"/>
          <ac:spMkLst>
            <pc:docMk/>
            <pc:sldMk cId="4101235661" sldId="273"/>
            <ac:spMk id="12" creationId="{CD9FE4EF-C4D8-49A0-B2FF-81D8DB7D8A24}"/>
          </ac:spMkLst>
        </pc:spChg>
        <pc:spChg chg="add del">
          <ac:chgData name="Chirammel Jose, Jaison (Cognizant)" userId="0c080925-17ad-4b81-8ea3-473465d5a8b0" providerId="ADAL" clId="{A6489020-E260-4945-AAD4-3899412E7B6D}" dt="2025-09-16T11:12:40.193" v="378" actId="26606"/>
          <ac:spMkLst>
            <pc:docMk/>
            <pc:sldMk cId="4101235661" sldId="273"/>
            <ac:spMk id="14" creationId="{4300840D-0A0B-4512-BACA-B439D5B9C57C}"/>
          </ac:spMkLst>
        </pc:spChg>
        <pc:spChg chg="add del">
          <ac:chgData name="Chirammel Jose, Jaison (Cognizant)" userId="0c080925-17ad-4b81-8ea3-473465d5a8b0" providerId="ADAL" clId="{A6489020-E260-4945-AAD4-3899412E7B6D}" dt="2025-09-16T11:12:40.193" v="378" actId="26606"/>
          <ac:spMkLst>
            <pc:docMk/>
            <pc:sldMk cId="4101235661" sldId="273"/>
            <ac:spMk id="16" creationId="{D2B78728-A580-49A7-84F9-6EF6F583ADE0}"/>
          </ac:spMkLst>
        </pc:spChg>
        <pc:spChg chg="add del">
          <ac:chgData name="Chirammel Jose, Jaison (Cognizant)" userId="0c080925-17ad-4b81-8ea3-473465d5a8b0" providerId="ADAL" clId="{A6489020-E260-4945-AAD4-3899412E7B6D}" dt="2025-09-16T11:12:40.193" v="378" actId="26606"/>
          <ac:spMkLst>
            <pc:docMk/>
            <pc:sldMk cId="4101235661" sldId="273"/>
            <ac:spMk id="18" creationId="{38FAA1A1-D861-433F-88FA-1E9D6FD31D11}"/>
          </ac:spMkLst>
        </pc:spChg>
        <pc:spChg chg="add del">
          <ac:chgData name="Chirammel Jose, Jaison (Cognizant)" userId="0c080925-17ad-4b81-8ea3-473465d5a8b0" providerId="ADAL" clId="{A6489020-E260-4945-AAD4-3899412E7B6D}" dt="2025-09-16T11:12:40.193" v="378" actId="26606"/>
          <ac:spMkLst>
            <pc:docMk/>
            <pc:sldMk cId="4101235661" sldId="273"/>
            <ac:spMk id="20" creationId="{8D71EDA1-87BF-4D5D-AB79-F346FD19278A}"/>
          </ac:spMkLst>
        </pc:spChg>
        <pc:spChg chg="add">
          <ac:chgData name="Chirammel Jose, Jaison (Cognizant)" userId="0c080925-17ad-4b81-8ea3-473465d5a8b0" providerId="ADAL" clId="{A6489020-E260-4945-AAD4-3899412E7B6D}" dt="2025-09-16T11:12:40.209" v="379" actId="26606"/>
          <ac:spMkLst>
            <pc:docMk/>
            <pc:sldMk cId="4101235661" sldId="273"/>
            <ac:spMk id="22" creationId="{9A3F5928-D955-456A-97B5-AA390B8CE9D5}"/>
          </ac:spMkLst>
        </pc:spChg>
        <pc:spChg chg="add">
          <ac:chgData name="Chirammel Jose, Jaison (Cognizant)" userId="0c080925-17ad-4b81-8ea3-473465d5a8b0" providerId="ADAL" clId="{A6489020-E260-4945-AAD4-3899412E7B6D}" dt="2025-09-16T11:12:40.209" v="379" actId="26606"/>
          <ac:spMkLst>
            <pc:docMk/>
            <pc:sldMk cId="4101235661" sldId="273"/>
            <ac:spMk id="24" creationId="{C5CB530E-515E-412C-9DF1-5F8FFBD6F383}"/>
          </ac:spMkLst>
        </pc:spChg>
        <pc:spChg chg="add">
          <ac:chgData name="Chirammel Jose, Jaison (Cognizant)" userId="0c080925-17ad-4b81-8ea3-473465d5a8b0" providerId="ADAL" clId="{A6489020-E260-4945-AAD4-3899412E7B6D}" dt="2025-09-16T11:12:40.209" v="379" actId="26606"/>
          <ac:spMkLst>
            <pc:docMk/>
            <pc:sldMk cId="4101235661" sldId="273"/>
            <ac:spMk id="25" creationId="{712D4376-A578-4FF1-94FC-245E7A6A489F}"/>
          </ac:spMkLst>
        </pc:spChg>
        <pc:spChg chg="add">
          <ac:chgData name="Chirammel Jose, Jaison (Cognizant)" userId="0c080925-17ad-4b81-8ea3-473465d5a8b0" providerId="ADAL" clId="{A6489020-E260-4945-AAD4-3899412E7B6D}" dt="2025-09-16T11:12:40.209" v="379" actId="26606"/>
          <ac:spMkLst>
            <pc:docMk/>
            <pc:sldMk cId="4101235661" sldId="273"/>
            <ac:spMk id="26" creationId="{AEA7509D-F04F-40CB-A0B3-EEF16499CC9F}"/>
          </ac:spMkLst>
        </pc:spChg>
        <pc:cxnChg chg="add">
          <ac:chgData name="Chirammel Jose, Jaison (Cognizant)" userId="0c080925-17ad-4b81-8ea3-473465d5a8b0" providerId="ADAL" clId="{A6489020-E260-4945-AAD4-3899412E7B6D}" dt="2025-09-16T11:12:40.209" v="379" actId="26606"/>
          <ac:cxnSpMkLst>
            <pc:docMk/>
            <pc:sldMk cId="4101235661" sldId="273"/>
            <ac:cxnSpMk id="23" creationId="{56020367-4FD5-4596-8E10-C5F095CD8DBF}"/>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6759E-EEDF-AC4B-5888-3F9D9FC4A48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728B6E7-5208-4661-14B1-FBA9171BEF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4E02806-56A0-38F8-9DFC-644A32B44CC2}"/>
              </a:ext>
            </a:extLst>
          </p:cNvPr>
          <p:cNvSpPr>
            <a:spLocks noGrp="1"/>
          </p:cNvSpPr>
          <p:nvPr>
            <p:ph type="dt" sz="half" idx="10"/>
          </p:nvPr>
        </p:nvSpPr>
        <p:spPr/>
        <p:txBody>
          <a:bodyPr/>
          <a:lstStyle/>
          <a:p>
            <a:fld id="{9184DA70-C731-4C70-880D-CCD4705E623C}" type="datetime1">
              <a:rPr lang="en-US" smtClean="0"/>
              <a:t>9/16/2025</a:t>
            </a:fld>
            <a:endParaRPr lang="en-US" dirty="0"/>
          </a:p>
        </p:txBody>
      </p:sp>
      <p:sp>
        <p:nvSpPr>
          <p:cNvPr id="5" name="Footer Placeholder 4">
            <a:extLst>
              <a:ext uri="{FF2B5EF4-FFF2-40B4-BE49-F238E27FC236}">
                <a16:creationId xmlns:a16="http://schemas.microsoft.com/office/drawing/2014/main" id="{92BAF47A-33F7-1249-8696-C6669909FE6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51260A6-262B-48DE-71EE-2EC4390B3402}"/>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86592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E8EC8-952B-B35B-519C-2C73BCB17A0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C065B2C-2630-EB3F-A0EA-42F6ED717A7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48E5AA-6EA0-9CD9-1930-B4B8784E9DD8}"/>
              </a:ext>
            </a:extLst>
          </p:cNvPr>
          <p:cNvSpPr>
            <a:spLocks noGrp="1"/>
          </p:cNvSpPr>
          <p:nvPr>
            <p:ph type="dt" sz="half" idx="10"/>
          </p:nvPr>
        </p:nvSpPr>
        <p:spPr/>
        <p:txBody>
          <a:bodyPr/>
          <a:lstStyle/>
          <a:p>
            <a:fld id="{B612A279-0833-481D-8C56-F67FD0AC6C50}" type="datetime1">
              <a:rPr lang="en-US" smtClean="0"/>
              <a:t>9/16/2025</a:t>
            </a:fld>
            <a:endParaRPr lang="en-US" dirty="0"/>
          </a:p>
        </p:txBody>
      </p:sp>
      <p:sp>
        <p:nvSpPr>
          <p:cNvPr id="5" name="Footer Placeholder 4">
            <a:extLst>
              <a:ext uri="{FF2B5EF4-FFF2-40B4-BE49-F238E27FC236}">
                <a16:creationId xmlns:a16="http://schemas.microsoft.com/office/drawing/2014/main" id="{1E7AD792-1D7B-42FD-F2EB-C37C8987528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843995-FC4F-5950-1DBB-3BB69C712914}"/>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584636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8F81CC-1AF5-3FE9-292A-54F14A21B7B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09206D4-1B66-0948-717E-7C431B2959A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2E298FB-2C2E-C830-0691-0B4E4F2DE4C5}"/>
              </a:ext>
            </a:extLst>
          </p:cNvPr>
          <p:cNvSpPr>
            <a:spLocks noGrp="1"/>
          </p:cNvSpPr>
          <p:nvPr>
            <p:ph type="dt" sz="half" idx="10"/>
          </p:nvPr>
        </p:nvSpPr>
        <p:spPr/>
        <p:txBody>
          <a:bodyPr/>
          <a:lstStyle/>
          <a:p>
            <a:fld id="{6587DA83-5663-4C9C-B9AA-0B40A3DAFF81}" type="datetime1">
              <a:rPr lang="en-US" smtClean="0"/>
              <a:t>9/16/2025</a:t>
            </a:fld>
            <a:endParaRPr lang="en-US" dirty="0"/>
          </a:p>
        </p:txBody>
      </p:sp>
      <p:sp>
        <p:nvSpPr>
          <p:cNvPr id="5" name="Footer Placeholder 4">
            <a:extLst>
              <a:ext uri="{FF2B5EF4-FFF2-40B4-BE49-F238E27FC236}">
                <a16:creationId xmlns:a16="http://schemas.microsoft.com/office/drawing/2014/main" id="{379FA2DD-5103-C62D-4B22-C53C8EB3E1A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FABEB6C-A163-8561-3C56-74FAC87F1D1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41249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8A6495-1B7D-C1D6-8EC9-1A4327E56D5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3513891-3A04-A93C-368E-0C87E2327C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E9B81D8-F9DE-590E-2EB7-179817662EF3}"/>
              </a:ext>
            </a:extLst>
          </p:cNvPr>
          <p:cNvSpPr>
            <a:spLocks noGrp="1"/>
          </p:cNvSpPr>
          <p:nvPr>
            <p:ph type="dt" sz="half" idx="10"/>
          </p:nvPr>
        </p:nvSpPr>
        <p:spPr/>
        <p:txBody>
          <a:bodyPr/>
          <a:lstStyle/>
          <a:p>
            <a:fld id="{4BE1D723-8F53-4F53-90B0-1982A396982E}" type="datetime1">
              <a:rPr lang="en-US" smtClean="0"/>
              <a:t>9/16/2025</a:t>
            </a:fld>
            <a:endParaRPr lang="en-US" dirty="0"/>
          </a:p>
        </p:txBody>
      </p:sp>
      <p:sp>
        <p:nvSpPr>
          <p:cNvPr id="5" name="Footer Placeholder 4">
            <a:extLst>
              <a:ext uri="{FF2B5EF4-FFF2-40B4-BE49-F238E27FC236}">
                <a16:creationId xmlns:a16="http://schemas.microsoft.com/office/drawing/2014/main" id="{4992238F-A7CA-909F-FA11-946FD88F32F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9B5D7E8-E0EF-FAF4-7F8F-BAA5957D6CB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746185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BFF53-F1BA-43A3-2CC7-BC1A223D99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45CE217-0D23-A095-1218-F7F8D1D854D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76A9829-EC0F-5988-CE66-CCDA275D125E}"/>
              </a:ext>
            </a:extLst>
          </p:cNvPr>
          <p:cNvSpPr>
            <a:spLocks noGrp="1"/>
          </p:cNvSpPr>
          <p:nvPr>
            <p:ph type="dt" sz="half" idx="10"/>
          </p:nvPr>
        </p:nvSpPr>
        <p:spPr/>
        <p:txBody>
          <a:bodyPr/>
          <a:lstStyle/>
          <a:p>
            <a:fld id="{97669AF7-7BEB-44E4-9852-375E34362B5B}" type="datetime1">
              <a:rPr lang="en-US" smtClean="0"/>
              <a:t>9/16/2025</a:t>
            </a:fld>
            <a:endParaRPr lang="en-US" dirty="0"/>
          </a:p>
        </p:txBody>
      </p:sp>
      <p:sp>
        <p:nvSpPr>
          <p:cNvPr id="5" name="Footer Placeholder 4">
            <a:extLst>
              <a:ext uri="{FF2B5EF4-FFF2-40B4-BE49-F238E27FC236}">
                <a16:creationId xmlns:a16="http://schemas.microsoft.com/office/drawing/2014/main" id="{8C328879-2681-2881-229F-E9FA811DC84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1DB5D5F-3778-685D-4DBF-10B51BFE1DF4}"/>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84630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D3250-7708-CF8A-216E-D484D27575C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2532327-F1EC-E264-45B8-39AF301821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4151929-E07E-E423-6ECB-F3D616E59D8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8732991-30D4-9BA9-A469-D9F4BEF74E65}"/>
              </a:ext>
            </a:extLst>
          </p:cNvPr>
          <p:cNvSpPr>
            <a:spLocks noGrp="1"/>
          </p:cNvSpPr>
          <p:nvPr>
            <p:ph type="dt" sz="half" idx="10"/>
          </p:nvPr>
        </p:nvSpPr>
        <p:spPr/>
        <p:txBody>
          <a:bodyPr/>
          <a:lstStyle/>
          <a:p>
            <a:fld id="{BAAAC38D-0552-4C82-B593-E6124DFADBE2}" type="datetime1">
              <a:rPr lang="en-US" smtClean="0"/>
              <a:t>9/16/2025</a:t>
            </a:fld>
            <a:endParaRPr lang="en-US" dirty="0"/>
          </a:p>
        </p:txBody>
      </p:sp>
      <p:sp>
        <p:nvSpPr>
          <p:cNvPr id="6" name="Footer Placeholder 5">
            <a:extLst>
              <a:ext uri="{FF2B5EF4-FFF2-40B4-BE49-F238E27FC236}">
                <a16:creationId xmlns:a16="http://schemas.microsoft.com/office/drawing/2014/main" id="{C452EEC7-B241-ECF7-39AD-39AF927F14D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A1CB027-F3F8-BA13-70C0-67194613CFB1}"/>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92446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6DB58-5361-7FAC-F733-E2E825FF7BE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0820D0D-4A5C-6077-758C-9582F89936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4D61F9-1F62-F624-CB61-A8A124929F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E7D2B8C-96BB-557C-F8B9-5870F6A78F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DDBA1D-8FCC-FC6B-161D-21D1DFB091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202DED3-65A6-2548-8719-B3E9FBCF7C28}"/>
              </a:ext>
            </a:extLst>
          </p:cNvPr>
          <p:cNvSpPr>
            <a:spLocks noGrp="1"/>
          </p:cNvSpPr>
          <p:nvPr>
            <p:ph type="dt" sz="half" idx="10"/>
          </p:nvPr>
        </p:nvSpPr>
        <p:spPr/>
        <p:txBody>
          <a:bodyPr/>
          <a:lstStyle/>
          <a:p>
            <a:fld id="{D9DF0F1C-5577-4ACB-BB62-DF8F3C494C7E}" type="datetime1">
              <a:rPr lang="en-US" smtClean="0"/>
              <a:t>9/16/2025</a:t>
            </a:fld>
            <a:endParaRPr lang="en-US" dirty="0"/>
          </a:p>
        </p:txBody>
      </p:sp>
      <p:sp>
        <p:nvSpPr>
          <p:cNvPr id="8" name="Footer Placeholder 7">
            <a:extLst>
              <a:ext uri="{FF2B5EF4-FFF2-40B4-BE49-F238E27FC236}">
                <a16:creationId xmlns:a16="http://schemas.microsoft.com/office/drawing/2014/main" id="{AA4BA326-EA26-6C8D-473B-34F93909314C}"/>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837740E7-B236-5D6D-C650-0E18B339EBED}"/>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37676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CBD61-FC31-EA09-0EE8-F6B9F4538EE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04136BF-8650-2CAF-1B07-5155BA44FF0A}"/>
              </a:ext>
            </a:extLst>
          </p:cNvPr>
          <p:cNvSpPr>
            <a:spLocks noGrp="1"/>
          </p:cNvSpPr>
          <p:nvPr>
            <p:ph type="dt" sz="half" idx="10"/>
          </p:nvPr>
        </p:nvSpPr>
        <p:spPr/>
        <p:txBody>
          <a:bodyPr/>
          <a:lstStyle/>
          <a:p>
            <a:fld id="{1775B394-D9F9-4F0C-B15D-605F45CB9E9F}" type="datetime1">
              <a:rPr lang="en-US" smtClean="0"/>
              <a:t>9/16/2025</a:t>
            </a:fld>
            <a:endParaRPr lang="en-US" dirty="0"/>
          </a:p>
        </p:txBody>
      </p:sp>
      <p:sp>
        <p:nvSpPr>
          <p:cNvPr id="4" name="Footer Placeholder 3">
            <a:extLst>
              <a:ext uri="{FF2B5EF4-FFF2-40B4-BE49-F238E27FC236}">
                <a16:creationId xmlns:a16="http://schemas.microsoft.com/office/drawing/2014/main" id="{7DD44D55-33B3-B698-8166-2BA4F50931E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D9FCBCA1-5186-53CD-A921-C12EF8ABB891}"/>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30077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5330132-C45A-C147-CA25-C250885C7C0F}"/>
              </a:ext>
            </a:extLst>
          </p:cNvPr>
          <p:cNvSpPr>
            <a:spLocks noGrp="1"/>
          </p:cNvSpPr>
          <p:nvPr>
            <p:ph type="dt" sz="half" idx="10"/>
          </p:nvPr>
        </p:nvSpPr>
        <p:spPr/>
        <p:txBody>
          <a:bodyPr/>
          <a:lstStyle/>
          <a:p>
            <a:fld id="{39667345-2558-425A-8533-9BFDBCE15005}" type="datetime1">
              <a:rPr lang="en-US" smtClean="0"/>
              <a:t>9/16/2025</a:t>
            </a:fld>
            <a:endParaRPr lang="en-US" dirty="0"/>
          </a:p>
        </p:txBody>
      </p:sp>
      <p:sp>
        <p:nvSpPr>
          <p:cNvPr id="3" name="Footer Placeholder 2">
            <a:extLst>
              <a:ext uri="{FF2B5EF4-FFF2-40B4-BE49-F238E27FC236}">
                <a16:creationId xmlns:a16="http://schemas.microsoft.com/office/drawing/2014/main" id="{1CAED0DF-5365-9FDA-1DED-CBBED86E64BA}"/>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8D66B17-48CA-56DE-701A-FD472A5EB631}"/>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41346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3EB78-D604-8DF8-CCDD-1B64447F7F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EEF1256-2197-28E3-7973-00CFC1FEB18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40DD4B9-38E8-99A9-FE04-A8822AB75B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A34825-DA0D-AF2B-37F3-3948E9F70BB2}"/>
              </a:ext>
            </a:extLst>
          </p:cNvPr>
          <p:cNvSpPr>
            <a:spLocks noGrp="1"/>
          </p:cNvSpPr>
          <p:nvPr>
            <p:ph type="dt" sz="half" idx="10"/>
          </p:nvPr>
        </p:nvSpPr>
        <p:spPr/>
        <p:txBody>
          <a:bodyPr/>
          <a:lstStyle/>
          <a:p>
            <a:fld id="{92BEA474-078D-4E9B-9B14-09A87B19DC46}" type="datetime1">
              <a:rPr lang="en-US" smtClean="0"/>
              <a:t>9/16/2025</a:t>
            </a:fld>
            <a:endParaRPr lang="en-US" dirty="0"/>
          </a:p>
        </p:txBody>
      </p:sp>
      <p:sp>
        <p:nvSpPr>
          <p:cNvPr id="6" name="Footer Placeholder 5">
            <a:extLst>
              <a:ext uri="{FF2B5EF4-FFF2-40B4-BE49-F238E27FC236}">
                <a16:creationId xmlns:a16="http://schemas.microsoft.com/office/drawing/2014/main" id="{47D2E24B-06DE-1882-F9C7-7122B0D962E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4E5AE79D-FE54-43E2-B946-FB00D0A030E3}"/>
              </a:ext>
            </a:extLst>
          </p:cNvPr>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79064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ED133-7FF0-FC4C-16BA-1FF15868C4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1FE793E-9758-9252-8FDC-9D8A255AD2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13F39EE-6D63-2797-1396-D1D43F12F7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94CC4C-F338-44C0-EBF6-D277DBC7DC05}"/>
              </a:ext>
            </a:extLst>
          </p:cNvPr>
          <p:cNvSpPr>
            <a:spLocks noGrp="1"/>
          </p:cNvSpPr>
          <p:nvPr>
            <p:ph type="dt" sz="half" idx="10"/>
          </p:nvPr>
        </p:nvSpPr>
        <p:spPr/>
        <p:txBody>
          <a:bodyPr/>
          <a:lstStyle/>
          <a:p>
            <a:fld id="{4907D986-8816-4272-A432-0437A28A9828}" type="datetime1">
              <a:rPr lang="en-US" smtClean="0"/>
              <a:t>9/16/2025</a:t>
            </a:fld>
            <a:endParaRPr lang="en-US" dirty="0"/>
          </a:p>
        </p:txBody>
      </p:sp>
      <p:sp>
        <p:nvSpPr>
          <p:cNvPr id="6" name="Footer Placeholder 5">
            <a:extLst>
              <a:ext uri="{FF2B5EF4-FFF2-40B4-BE49-F238E27FC236}">
                <a16:creationId xmlns:a16="http://schemas.microsoft.com/office/drawing/2014/main" id="{D99C01FD-7FAA-DD13-6D38-8A80D072DC89}"/>
              </a:ext>
            </a:extLst>
          </p:cNvPr>
          <p:cNvSpPr>
            <a:spLocks noGrp="1"/>
          </p:cNvSpPr>
          <p:nvPr>
            <p:ph type="ftr" sz="quarter" idx="11"/>
          </p:nvPr>
        </p:nvSpPr>
        <p:spPr/>
        <p:txBody>
          <a:bodyPr/>
          <a:lstStyle/>
          <a:p>
            <a:pPr algn="l"/>
            <a:endParaRPr lang="en-US" dirty="0"/>
          </a:p>
        </p:txBody>
      </p:sp>
      <p:sp>
        <p:nvSpPr>
          <p:cNvPr id="7" name="Slide Number Placeholder 6">
            <a:extLst>
              <a:ext uri="{FF2B5EF4-FFF2-40B4-BE49-F238E27FC236}">
                <a16:creationId xmlns:a16="http://schemas.microsoft.com/office/drawing/2014/main" id="{99DDBE69-97A7-60BF-E661-2BE7DCFA8854}"/>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420428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D6D114F-01F3-84B1-4C5D-540EFFC0A7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CA20C8C-F45A-7759-9BA9-5E60A4AD94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102EA6-F560-913B-58AB-32C3B4B216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2D6E202-B606-4609-B914-27C9371A1F6D}" type="datetime1">
              <a:rPr lang="en-US" smtClean="0"/>
              <a:t>9/16/2025</a:t>
            </a:fld>
            <a:endParaRPr lang="en-US" dirty="0"/>
          </a:p>
        </p:txBody>
      </p:sp>
      <p:sp>
        <p:nvSpPr>
          <p:cNvPr id="5" name="Footer Placeholder 4">
            <a:extLst>
              <a:ext uri="{FF2B5EF4-FFF2-40B4-BE49-F238E27FC236}">
                <a16:creationId xmlns:a16="http://schemas.microsoft.com/office/drawing/2014/main" id="{3A2DA0B9-9699-ECF0-4010-56F9BF2F65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C445703E-DB97-5F27-8037-FDF21E8107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322848777"/>
      </p:ext>
    </p:extLst>
  </p:cSld>
  <p:clrMap bg1="lt1" tx1="dk1" bg2="lt2" tx2="dk2" accent1="accent1" accent2="accent2" accent3="accent3" accent4="accent4" accent5="accent5" accent6="accent6" hlink="hlink" folHlink="folHlink"/>
  <p:sldLayoutIdLst>
    <p:sldLayoutId id="2147483978" r:id="rId1"/>
    <p:sldLayoutId id="2147483979" r:id="rId2"/>
    <p:sldLayoutId id="2147483980" r:id="rId3"/>
    <p:sldLayoutId id="2147483981" r:id="rId4"/>
    <p:sldLayoutId id="2147483982" r:id="rId5"/>
    <p:sldLayoutId id="2147483983" r:id="rId6"/>
    <p:sldLayoutId id="2147483984" r:id="rId7"/>
    <p:sldLayoutId id="2147483985" r:id="rId8"/>
    <p:sldLayoutId id="2147483986" r:id="rId9"/>
    <p:sldLayoutId id="2147483987" r:id="rId10"/>
    <p:sldLayoutId id="2147483988"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470053" y="1160253"/>
            <a:ext cx="5595668" cy="2268747"/>
          </a:xfrm>
        </p:spPr>
        <p:txBody>
          <a:bodyPr>
            <a:normAutofit/>
          </a:bodyPr>
          <a:lstStyle/>
          <a:p>
            <a:pPr algn="l"/>
            <a:r>
              <a:rPr lang="en-IN" sz="4400" dirty="0"/>
              <a:t>Azure Agentic AI Pricing</a:t>
            </a:r>
            <a:endParaRPr lang="en-US" sz="44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643467" y="5277684"/>
            <a:ext cx="4620584" cy="775494"/>
          </a:xfrm>
        </p:spPr>
        <p:txBody>
          <a:bodyPr>
            <a:normAutofit/>
          </a:bodyPr>
          <a:lstStyle/>
          <a:p>
            <a:pPr algn="l"/>
            <a:r>
              <a:rPr lang="en-US" dirty="0"/>
              <a:t>Jaison Chirammel jose</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t="4883" r="-2" b="17482"/>
          <a:stretch>
            <a:fillRect/>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4043737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1FA5A2-EC20-2908-14DD-B09A92891CE2}"/>
              </a:ext>
            </a:extLst>
          </p:cNvPr>
          <p:cNvSpPr>
            <a:spLocks noGrp="1"/>
          </p:cNvSpPr>
          <p:nvPr>
            <p:ph idx="1"/>
          </p:nvPr>
        </p:nvSpPr>
        <p:spPr>
          <a:xfrm>
            <a:off x="448574" y="276045"/>
            <a:ext cx="10905226" cy="5900918"/>
          </a:xfrm>
        </p:spPr>
        <p:txBody>
          <a:bodyPr>
            <a:normAutofit/>
          </a:bodyPr>
          <a:lstStyle/>
          <a:p>
            <a:pPr marL="0" indent="0">
              <a:buNone/>
            </a:pPr>
            <a:r>
              <a:rPr lang="en-US" sz="2600" b="1" dirty="0"/>
              <a:t>Things that can increase cost significantly:</a:t>
            </a:r>
          </a:p>
          <a:p>
            <a:pPr marL="0" indent="0">
              <a:buNone/>
            </a:pPr>
            <a:endParaRPr lang="en-US" sz="2600" dirty="0"/>
          </a:p>
          <a:p>
            <a:pPr marL="0" indent="0">
              <a:buNone/>
            </a:pPr>
            <a:r>
              <a:rPr lang="en-US" sz="2600" dirty="0"/>
              <a:t>Using large context window / big models (cost per token increases)</a:t>
            </a:r>
          </a:p>
          <a:p>
            <a:pPr marL="0" indent="0">
              <a:buNone/>
            </a:pPr>
            <a:r>
              <a:rPr lang="en-US" sz="2600" dirty="0"/>
              <a:t>Using many external tools or knowledge sources (each may have separate charges: storage, API calls, vector DB usage)</a:t>
            </a:r>
          </a:p>
          <a:p>
            <a:pPr marL="0" indent="0">
              <a:buNone/>
            </a:pPr>
            <a:r>
              <a:rPr lang="en-US" sz="2600" dirty="0"/>
              <a:t>Persistent agents (always-on) or long-running agents, which incur baseline &amp; hosting costs</a:t>
            </a:r>
          </a:p>
          <a:p>
            <a:pPr marL="0" indent="0">
              <a:buNone/>
            </a:pPr>
            <a:r>
              <a:rPr lang="en-US" sz="2600" dirty="0"/>
              <a:t>Semantic ranking over many documents / chunks, large reranking costs</a:t>
            </a:r>
          </a:p>
          <a:p>
            <a:pPr marL="0" indent="0">
              <a:buNone/>
            </a:pPr>
            <a:r>
              <a:rPr lang="en-US" sz="2600" dirty="0"/>
              <a:t>Grounding / memory / state management over time (storage + retrieval)</a:t>
            </a:r>
            <a:endParaRPr lang="en-IN" sz="2600" dirty="0"/>
          </a:p>
        </p:txBody>
      </p:sp>
    </p:spTree>
    <p:extLst>
      <p:ext uri="{BB962C8B-B14F-4D97-AF65-F5344CB8AC3E}">
        <p14:creationId xmlns:p14="http://schemas.microsoft.com/office/powerpoint/2010/main" val="3045035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757D071-58C3-0E04-A291-5D89C54B3D80}"/>
              </a:ext>
            </a:extLst>
          </p:cNvPr>
          <p:cNvSpPr>
            <a:spLocks noGrp="1"/>
          </p:cNvSpPr>
          <p:nvPr>
            <p:ph idx="1"/>
          </p:nvPr>
        </p:nvSpPr>
        <p:spPr>
          <a:xfrm>
            <a:off x="491706" y="405442"/>
            <a:ext cx="11274723" cy="5883215"/>
          </a:xfrm>
        </p:spPr>
        <p:txBody>
          <a:bodyPr>
            <a:noAutofit/>
          </a:bodyPr>
          <a:lstStyle/>
          <a:p>
            <a:pPr marL="0" indent="0">
              <a:buNone/>
            </a:pPr>
            <a:r>
              <a:rPr lang="en-IN" sz="2200" b="1" dirty="0"/>
              <a:t>How to Estimate and Manage Costs</a:t>
            </a:r>
            <a:endParaRPr lang="en-IN" sz="2200" dirty="0"/>
          </a:p>
          <a:p>
            <a:pPr marL="0" indent="0">
              <a:buNone/>
            </a:pPr>
            <a:r>
              <a:rPr lang="en-IN" sz="2200" dirty="0"/>
              <a:t>To get a precise estimate for your project, it is highly recommended to use the Azure Pricing </a:t>
            </a:r>
            <a:r>
              <a:rPr lang="en-IN" sz="2200" b="1" dirty="0"/>
              <a:t>Calculator</a:t>
            </a:r>
            <a:r>
              <a:rPr lang="en-IN" sz="2200" dirty="0"/>
              <a:t>. You can input the estimated usage for each service (e.g., number of OpenAI tokens, search queries, data storage) to get a comprehensive and transparent cost projection.</a:t>
            </a:r>
          </a:p>
          <a:p>
            <a:pPr marL="0" indent="0">
              <a:buNone/>
            </a:pPr>
            <a:r>
              <a:rPr lang="en-IN" sz="2200" dirty="0"/>
              <a:t>Additionally, Microsoft's Cost Management tools provide real-time visibility into your spending, allowing you to set budgets, </a:t>
            </a:r>
            <a:r>
              <a:rPr lang="en-IN" sz="2200" dirty="0" err="1"/>
              <a:t>analyze</a:t>
            </a:r>
            <a:r>
              <a:rPr lang="en-IN" sz="2200" dirty="0"/>
              <a:t> costs by service, and optimize your architecture to reduce expenses.</a:t>
            </a:r>
          </a:p>
          <a:p>
            <a:pPr marL="0" indent="0">
              <a:buNone/>
            </a:pPr>
            <a:r>
              <a:rPr lang="en-US" sz="2200" b="1" dirty="0"/>
              <a:t>Baseline vs Active/ Idle Costs</a:t>
            </a:r>
            <a:endParaRPr lang="en-US" sz="2200" dirty="0"/>
          </a:p>
          <a:p>
            <a:pPr marL="0" indent="0">
              <a:buNone/>
            </a:pPr>
            <a:r>
              <a:rPr lang="en-US" sz="2200" dirty="0"/>
              <a:t>An important thing with Azure’s agentic AI services is that some cost is incurred just for being “on” (baseline cost), </a:t>
            </a:r>
          </a:p>
          <a:p>
            <a:pPr marL="0" indent="0">
              <a:buNone/>
            </a:pPr>
            <a:r>
              <a:rPr lang="en-US" sz="2200" dirty="0"/>
              <a:t>even if there's no active task going on. Then when the agent does active tasks (responding, tool execution, etc.),</a:t>
            </a:r>
          </a:p>
          <a:p>
            <a:pPr marL="0" indent="0">
              <a:buNone/>
            </a:pPr>
            <a:r>
              <a:rPr lang="en-US" sz="2200" dirty="0"/>
              <a:t> there are incremental charges. The SRE Agent service is a good example of this dual cost model. </a:t>
            </a:r>
            <a:endParaRPr lang="en-IN" sz="2200" dirty="0"/>
          </a:p>
        </p:txBody>
      </p:sp>
    </p:spTree>
    <p:extLst>
      <p:ext uri="{BB962C8B-B14F-4D97-AF65-F5344CB8AC3E}">
        <p14:creationId xmlns:p14="http://schemas.microsoft.com/office/powerpoint/2010/main" val="25995697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4CA001-D23C-CE0C-D8E9-D411F34A1DA8}"/>
              </a:ext>
            </a:extLst>
          </p:cNvPr>
          <p:cNvSpPr>
            <a:spLocks noGrp="1"/>
          </p:cNvSpPr>
          <p:nvPr>
            <p:ph idx="1"/>
          </p:nvPr>
        </p:nvSpPr>
        <p:spPr>
          <a:xfrm>
            <a:off x="508958" y="138023"/>
            <a:ext cx="10844842" cy="6038940"/>
          </a:xfrm>
        </p:spPr>
        <p:txBody>
          <a:bodyPr>
            <a:normAutofit/>
          </a:bodyPr>
          <a:lstStyle/>
          <a:p>
            <a:pPr marL="0" indent="0">
              <a:buNone/>
            </a:pPr>
            <a:endParaRPr lang="en-IN" sz="2600" dirty="0"/>
          </a:p>
          <a:p>
            <a:pPr marL="0" indent="0">
              <a:buNone/>
            </a:pPr>
            <a:r>
              <a:rPr lang="en-IN" sz="2600" b="1" dirty="0"/>
              <a:t>Example: Agentic Retrieval Cost Estimate</a:t>
            </a:r>
          </a:p>
          <a:p>
            <a:pPr marL="0" indent="0">
              <a:buNone/>
            </a:pPr>
            <a:endParaRPr lang="en-IN" sz="2600" dirty="0"/>
          </a:p>
          <a:p>
            <a:pPr marL="0" indent="0">
              <a:buNone/>
            </a:pPr>
            <a:r>
              <a:rPr lang="en-IN" sz="2600" dirty="0"/>
              <a:t>Suppose you make 2,000 retrievals with 3 sub-queries per plan → ~6,000 sub-queries.</a:t>
            </a:r>
          </a:p>
          <a:p>
            <a:pPr marL="0" indent="0">
              <a:buNone/>
            </a:pPr>
            <a:r>
              <a:rPr lang="en-IN" sz="2600" dirty="0"/>
              <a:t>Reranking 50 document chunks per subquery → total ~300,000 chunks.</a:t>
            </a:r>
          </a:p>
          <a:p>
            <a:pPr marL="0" indent="0">
              <a:buNone/>
            </a:pPr>
            <a:r>
              <a:rPr lang="en-IN" sz="2600" dirty="0"/>
              <a:t>If each chunk is ~500 tokens → ~150 million tokens for reranking.</a:t>
            </a:r>
          </a:p>
          <a:p>
            <a:pPr marL="0" indent="0">
              <a:buNone/>
            </a:pPr>
            <a:r>
              <a:rPr lang="en-IN" sz="2600" dirty="0"/>
              <a:t>Then you compute the cost of those tokens (semantic ranking side) + cost of planning (input + output tokens in the model) etc. </a:t>
            </a:r>
          </a:p>
          <a:p>
            <a:pPr marL="0" indent="0">
              <a:buNone/>
            </a:pPr>
            <a:endParaRPr lang="en-IN" sz="2600" dirty="0"/>
          </a:p>
          <a:p>
            <a:pPr marL="0" indent="0">
              <a:buNone/>
            </a:pPr>
            <a:r>
              <a:rPr lang="en-IN" sz="2600" dirty="0"/>
              <a:t>So the cost breaks into:</a:t>
            </a:r>
          </a:p>
          <a:p>
            <a:pPr marL="0" indent="0">
              <a:buNone/>
            </a:pPr>
            <a:r>
              <a:rPr lang="en-IN" sz="2600" dirty="0"/>
              <a:t>Planning cost (input + output tokens to OpenAI model)</a:t>
            </a:r>
          </a:p>
          <a:p>
            <a:pPr marL="0" indent="0">
              <a:buNone/>
            </a:pPr>
            <a:r>
              <a:rPr lang="en-IN" sz="2600" dirty="0"/>
              <a:t>Retrieval/ranking cost for chunks (Azure AI Search side, semantic ranker)</a:t>
            </a:r>
          </a:p>
          <a:p>
            <a:pPr marL="0" indent="0">
              <a:buNone/>
            </a:pPr>
            <a:endParaRPr lang="en-IN" dirty="0"/>
          </a:p>
        </p:txBody>
      </p:sp>
    </p:spTree>
    <p:extLst>
      <p:ext uri="{BB962C8B-B14F-4D97-AF65-F5344CB8AC3E}">
        <p14:creationId xmlns:p14="http://schemas.microsoft.com/office/powerpoint/2010/main" val="2591661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E65466D-8037-1452-64EB-105543C7BDA2}"/>
              </a:ext>
            </a:extLst>
          </p:cNvPr>
          <p:cNvSpPr>
            <a:spLocks noGrp="1"/>
          </p:cNvSpPr>
          <p:nvPr>
            <p:ph idx="1"/>
          </p:nvPr>
        </p:nvSpPr>
        <p:spPr>
          <a:xfrm>
            <a:off x="517585" y="60385"/>
            <a:ext cx="10836215" cy="6116578"/>
          </a:xfrm>
        </p:spPr>
        <p:txBody>
          <a:bodyPr>
            <a:normAutofit fontScale="70000" lnSpcReduction="20000"/>
          </a:bodyPr>
          <a:lstStyle/>
          <a:p>
            <a:pPr marL="0" indent="0">
              <a:buNone/>
            </a:pPr>
            <a:endParaRPr lang="en-US" dirty="0"/>
          </a:p>
          <a:p>
            <a:pPr marL="0" indent="0">
              <a:buNone/>
            </a:pPr>
            <a:r>
              <a:rPr lang="en-US" dirty="0"/>
              <a:t>To estimate the total cost, we'd need to know the cost per retrieval and the cost per sub-query. Let's break down the components and provide a hypothetical calculation.</a:t>
            </a:r>
          </a:p>
          <a:p>
            <a:pPr marL="0" indent="0">
              <a:buNone/>
            </a:pPr>
            <a:r>
              <a:rPr lang="en-US" b="1" dirty="0"/>
              <a:t>Breakdown of Costs</a:t>
            </a:r>
          </a:p>
          <a:p>
            <a:pPr marL="0" indent="0">
              <a:buNone/>
            </a:pPr>
            <a:r>
              <a:rPr lang="en-US" dirty="0"/>
              <a:t>The total cost of an agentic retrieval system can be broken down into two main parts:</a:t>
            </a:r>
          </a:p>
          <a:p>
            <a:pPr marL="0" indent="0">
              <a:buNone/>
            </a:pPr>
            <a:r>
              <a:rPr lang="en-US" b="1" dirty="0"/>
              <a:t> Retrieval Cost:</a:t>
            </a:r>
            <a:r>
              <a:rPr lang="en-US" dirty="0"/>
              <a:t> This is the cost associated with the initial request or "agentic plan." In your example, you have </a:t>
            </a:r>
            <a:r>
              <a:rPr lang="en-US" b="1" dirty="0"/>
              <a:t>2,000 retrievals</a:t>
            </a:r>
            <a:r>
              <a:rPr lang="en-US" dirty="0"/>
              <a:t>.</a:t>
            </a:r>
          </a:p>
          <a:p>
            <a:pPr marL="0" indent="0">
              <a:buNone/>
            </a:pPr>
            <a:r>
              <a:rPr lang="en-US" b="1" dirty="0"/>
              <a:t>Sub-query Cost:</a:t>
            </a:r>
            <a:r>
              <a:rPr lang="en-US" dirty="0"/>
              <a:t> This is the cost for the additional, deeper queries the agent makes to fulfill the main retrieval. You have </a:t>
            </a:r>
            <a:r>
              <a:rPr lang="en-US" b="1" dirty="0"/>
              <a:t>6,000 sub-queries</a:t>
            </a:r>
            <a:r>
              <a:rPr lang="en-US" dirty="0"/>
              <a:t>.</a:t>
            </a:r>
          </a:p>
          <a:p>
            <a:pPr marL="0" indent="0">
              <a:buNone/>
            </a:pPr>
            <a:r>
              <a:rPr lang="en-US" b="1" dirty="0"/>
              <a:t>Hypothetical Cost Calculation</a:t>
            </a:r>
          </a:p>
          <a:p>
            <a:pPr marL="0" indent="0">
              <a:buNone/>
            </a:pPr>
            <a:r>
              <a:rPr lang="en-US" dirty="0"/>
              <a:t>Let's assume the following hypothetical costs:</a:t>
            </a:r>
          </a:p>
          <a:p>
            <a:pPr marL="0" indent="0">
              <a:buNone/>
            </a:pPr>
            <a:r>
              <a:rPr lang="en-US" dirty="0"/>
              <a:t>Cost per retrieval (agent plan): </a:t>
            </a:r>
            <a:r>
              <a:rPr lang="en-US" b="1" dirty="0"/>
              <a:t>$0.05</a:t>
            </a:r>
            <a:endParaRPr lang="en-US" dirty="0"/>
          </a:p>
          <a:p>
            <a:pPr marL="0" indent="0">
              <a:buNone/>
            </a:pPr>
            <a:r>
              <a:rPr lang="en-US" dirty="0"/>
              <a:t>Cost per sub-query: </a:t>
            </a:r>
            <a:r>
              <a:rPr lang="en-US" b="1" dirty="0"/>
              <a:t>$0.005</a:t>
            </a:r>
            <a:endParaRPr lang="en-US" dirty="0"/>
          </a:p>
          <a:p>
            <a:pPr marL="0" indent="0">
              <a:buNone/>
            </a:pPr>
            <a:r>
              <a:rPr lang="en-US" dirty="0"/>
              <a:t>Using these figures, we can calculate the total cost:</a:t>
            </a:r>
          </a:p>
          <a:p>
            <a:pPr marL="0" indent="0">
              <a:buNone/>
            </a:pPr>
            <a:r>
              <a:rPr lang="en-US" b="1" dirty="0"/>
              <a:t>Retrieval Cost:</a:t>
            </a:r>
            <a:r>
              <a:rPr lang="en-US" dirty="0"/>
              <a:t> $0.05 per retrieval × 2,000 retrievals = </a:t>
            </a:r>
            <a:r>
              <a:rPr lang="en-US" b="1" dirty="0"/>
              <a:t>$100</a:t>
            </a:r>
            <a:endParaRPr lang="en-US" dirty="0"/>
          </a:p>
          <a:p>
            <a:pPr marL="0" indent="0">
              <a:buNone/>
            </a:pPr>
            <a:r>
              <a:rPr lang="en-US" b="1" dirty="0"/>
              <a:t>Sub-query Cost:</a:t>
            </a:r>
            <a:r>
              <a:rPr lang="en-US" dirty="0"/>
              <a:t> $0.005 per sub-query × 6,000 sub-queries = </a:t>
            </a:r>
            <a:r>
              <a:rPr lang="en-US" b="1" dirty="0"/>
              <a:t>$30</a:t>
            </a:r>
            <a:endParaRPr lang="en-US" dirty="0"/>
          </a:p>
          <a:p>
            <a:pPr marL="0" indent="0">
              <a:buNone/>
            </a:pPr>
            <a:r>
              <a:rPr lang="en-US" b="1" dirty="0"/>
              <a:t>Total Estimated Cost:</a:t>
            </a:r>
            <a:r>
              <a:rPr lang="en-US" dirty="0"/>
              <a:t> $100 (retrieval cost) + $30 (sub-query cost) = </a:t>
            </a:r>
            <a:r>
              <a:rPr lang="en-US" b="1" dirty="0"/>
              <a:t>$130</a:t>
            </a:r>
            <a:endParaRPr lang="en-US" dirty="0"/>
          </a:p>
          <a:p>
            <a:pPr marL="0" indent="0">
              <a:buNone/>
            </a:pPr>
            <a:r>
              <a:rPr lang="en-US" dirty="0"/>
              <a:t>This is a simple model. Real-world costs can vary significantly based on factors like the complexity of the queries, the specific API or service used, and pricing tiers.</a:t>
            </a:r>
          </a:p>
          <a:p>
            <a:pPr marL="0" indent="0">
              <a:buNone/>
            </a:pPr>
            <a:endParaRPr lang="en-IN" dirty="0"/>
          </a:p>
        </p:txBody>
      </p:sp>
    </p:spTree>
    <p:extLst>
      <p:ext uri="{BB962C8B-B14F-4D97-AF65-F5344CB8AC3E}">
        <p14:creationId xmlns:p14="http://schemas.microsoft.com/office/powerpoint/2010/main" val="41233604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9A3F5928-D955-456A-97B5-AA390B8CE9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itle 1">
            <a:extLst>
              <a:ext uri="{FF2B5EF4-FFF2-40B4-BE49-F238E27FC236}">
                <a16:creationId xmlns:a16="http://schemas.microsoft.com/office/drawing/2014/main" id="{B03E77EC-B0FE-3AA0-D367-329382A7EF06}"/>
              </a:ext>
            </a:extLst>
          </p:cNvPr>
          <p:cNvSpPr>
            <a:spLocks noGrp="1"/>
          </p:cNvSpPr>
          <p:nvPr>
            <p:ph type="title"/>
          </p:nvPr>
        </p:nvSpPr>
        <p:spPr>
          <a:xfrm>
            <a:off x="1256275" y="2271449"/>
            <a:ext cx="9679449" cy="2847058"/>
          </a:xfrm>
        </p:spPr>
        <p:txBody>
          <a:bodyPr vert="horz" lIns="91440" tIns="45720" rIns="91440" bIns="45720" rtlCol="0" anchor="b">
            <a:normAutofit/>
          </a:bodyPr>
          <a:lstStyle/>
          <a:p>
            <a:r>
              <a:rPr lang="en-US" sz="8000" kern="1200" dirty="0">
                <a:solidFill>
                  <a:srgbClr val="FFFFFF"/>
                </a:solidFill>
                <a:latin typeface="+mj-lt"/>
                <a:ea typeface="+mj-ea"/>
                <a:cs typeface="+mj-cs"/>
              </a:rPr>
              <a:t>Thank You</a:t>
            </a:r>
          </a:p>
        </p:txBody>
      </p:sp>
      <p:cxnSp>
        <p:nvCxnSpPr>
          <p:cNvPr id="23" name="Straight Connector 22">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24"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954" y="2875093"/>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25"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3734" y="31043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26"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414" y="361953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4101235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638515" y="639280"/>
            <a:ext cx="6858000" cy="557944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93206" y="395206"/>
            <a:ext cx="6346209" cy="557608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528907" y="2818967"/>
            <a:ext cx="2501979" cy="557608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25002" y="852793"/>
            <a:ext cx="6858001" cy="5152412"/>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818753" y="1128497"/>
            <a:ext cx="4318303" cy="4318303"/>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5709C20-B12A-8D6F-D615-E8199D035BA3}"/>
              </a:ext>
            </a:extLst>
          </p:cNvPr>
          <p:cNvSpPr>
            <a:spLocks noGrp="1"/>
          </p:cNvSpPr>
          <p:nvPr>
            <p:ph idx="1"/>
          </p:nvPr>
        </p:nvSpPr>
        <p:spPr>
          <a:xfrm>
            <a:off x="6503158" y="649480"/>
            <a:ext cx="4862447" cy="5546047"/>
          </a:xfrm>
        </p:spPr>
        <p:txBody>
          <a:bodyPr anchor="ctr">
            <a:normAutofit/>
          </a:bodyPr>
          <a:lstStyle/>
          <a:p>
            <a:pPr marL="0" indent="0">
              <a:buNone/>
            </a:pPr>
            <a:r>
              <a:rPr lang="en-IN" sz="2400" dirty="0"/>
              <a:t>Azure's pricing for Agentic AI is not a single, fixed cost but a flexible, consumption-based model. Instead of paying for "an agent," you pay for the various Azure services that an agentic system uses. The total cost is a sum of the fees for these interconnected services, which can be managed and optimized.  Here is a breakdown of how Azure Agentic AI pricing works:</a:t>
            </a:r>
          </a:p>
          <a:p>
            <a:endParaRPr lang="en-IN" sz="2000" dirty="0"/>
          </a:p>
          <a:p>
            <a:pPr marL="0" indent="0">
              <a:buNone/>
            </a:pPr>
            <a:r>
              <a:rPr lang="en-IN" sz="2000" dirty="0"/>
              <a:t> </a:t>
            </a:r>
          </a:p>
          <a:p>
            <a:endParaRPr lang="en-IN" sz="2000" dirty="0"/>
          </a:p>
        </p:txBody>
      </p:sp>
    </p:spTree>
    <p:extLst>
      <p:ext uri="{BB962C8B-B14F-4D97-AF65-F5344CB8AC3E}">
        <p14:creationId xmlns:p14="http://schemas.microsoft.com/office/powerpoint/2010/main" val="3151517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5C3939-178E-8BEF-FF50-A4B1A04E7CF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99E835-38BB-BFEC-E765-B97C1065550C}"/>
              </a:ext>
            </a:extLst>
          </p:cNvPr>
          <p:cNvSpPr>
            <a:spLocks noGrp="1"/>
          </p:cNvSpPr>
          <p:nvPr>
            <p:ph idx="1"/>
          </p:nvPr>
        </p:nvSpPr>
        <p:spPr>
          <a:xfrm>
            <a:off x="534838" y="905774"/>
            <a:ext cx="10818962" cy="5271189"/>
          </a:xfrm>
        </p:spPr>
        <p:txBody>
          <a:bodyPr>
            <a:normAutofit lnSpcReduction="10000"/>
          </a:bodyPr>
          <a:lstStyle/>
          <a:p>
            <a:pPr marL="0" indent="0">
              <a:buNone/>
            </a:pPr>
            <a:r>
              <a:rPr lang="en-US" sz="2200" b="1" dirty="0"/>
              <a:t>Key Components in Azure Agentic AI Pricing</a:t>
            </a:r>
          </a:p>
          <a:p>
            <a:endParaRPr lang="en-US" sz="2400" dirty="0"/>
          </a:p>
          <a:p>
            <a:pPr marL="0" indent="0">
              <a:buNone/>
            </a:pPr>
            <a:r>
              <a:rPr lang="en-US" sz="2400" dirty="0"/>
              <a:t>Azure has several related services/features around “agentic AI” (agents, retrieval agents, Foundry, SRE Agents, etc.).</a:t>
            </a:r>
          </a:p>
          <a:p>
            <a:pPr marL="0" indent="0">
              <a:buNone/>
            </a:pPr>
            <a:r>
              <a:rPr lang="en-US" sz="2400" dirty="0"/>
              <a:t> Different bits have different pricing models. The main cost components are:</a:t>
            </a:r>
          </a:p>
          <a:p>
            <a:pPr marL="0" indent="0">
              <a:buNone/>
            </a:pPr>
            <a:endParaRPr lang="en-US" sz="2400" dirty="0"/>
          </a:p>
          <a:p>
            <a:pPr marL="0" indent="0">
              <a:buNone/>
            </a:pPr>
            <a:r>
              <a:rPr lang="en-US" sz="2400" dirty="0"/>
              <a:t>1. Model token usage (input + output)</a:t>
            </a:r>
          </a:p>
          <a:p>
            <a:pPr marL="0" indent="0">
              <a:buNone/>
            </a:pPr>
            <a:r>
              <a:rPr lang="en-US" sz="2400" dirty="0"/>
              <a:t>2. Agent orchestration / always-on / active task costs</a:t>
            </a:r>
          </a:p>
          <a:p>
            <a:pPr marL="0" indent="0">
              <a:buNone/>
            </a:pPr>
            <a:r>
              <a:rPr lang="en-US" sz="2400" dirty="0"/>
              <a:t>3. Memory, storage, grounding / external knowledge sources, APIs/tools</a:t>
            </a:r>
          </a:p>
          <a:p>
            <a:pPr marL="0" indent="0">
              <a:buNone/>
            </a:pPr>
            <a:r>
              <a:rPr lang="en-US" sz="2400" dirty="0"/>
              <a:t>4. Semantic ranking / retrieval costs</a:t>
            </a:r>
          </a:p>
          <a:p>
            <a:pPr marL="0" indent="0">
              <a:buNone/>
            </a:pPr>
            <a:r>
              <a:rPr lang="en-US" sz="2400" dirty="0"/>
              <a:t>5. Hosting / persistent deployment costs</a:t>
            </a:r>
          </a:p>
          <a:p>
            <a:pPr marL="0" indent="0">
              <a:buNone/>
            </a:pPr>
            <a:r>
              <a:rPr lang="en-US" sz="2400" dirty="0"/>
              <a:t>6. Fixed baseline costs for continuous operation</a:t>
            </a:r>
          </a:p>
          <a:p>
            <a:endParaRPr lang="en-IN" dirty="0"/>
          </a:p>
        </p:txBody>
      </p:sp>
    </p:spTree>
    <p:extLst>
      <p:ext uri="{BB962C8B-B14F-4D97-AF65-F5344CB8AC3E}">
        <p14:creationId xmlns:p14="http://schemas.microsoft.com/office/powerpoint/2010/main" val="3282997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074390-B736-9DE8-8BC5-CA67DE3E8E0F}"/>
              </a:ext>
            </a:extLst>
          </p:cNvPr>
          <p:cNvSpPr>
            <a:spLocks noGrp="1"/>
          </p:cNvSpPr>
          <p:nvPr>
            <p:ph idx="1"/>
          </p:nvPr>
        </p:nvSpPr>
        <p:spPr>
          <a:xfrm>
            <a:off x="457201" y="586596"/>
            <a:ext cx="11438626" cy="5796951"/>
          </a:xfrm>
        </p:spPr>
        <p:txBody>
          <a:bodyPr>
            <a:normAutofit/>
          </a:bodyPr>
          <a:lstStyle/>
          <a:p>
            <a:pPr marL="0" indent="0">
              <a:buNone/>
            </a:pPr>
            <a:endParaRPr lang="en-IN" sz="2400" dirty="0"/>
          </a:p>
          <a:p>
            <a:pPr marL="0" indent="0">
              <a:buNone/>
            </a:pPr>
            <a:r>
              <a:rPr lang="en-IN" sz="2400" dirty="0"/>
              <a:t>An AI agent on Azure is built by orchestrating multiple AI and data services. Your bill reflects the usage of each of these individual components. The key services that contribute to the cost are:</a:t>
            </a:r>
          </a:p>
          <a:p>
            <a:pPr marL="0" indent="0">
              <a:buNone/>
            </a:pPr>
            <a:r>
              <a:rPr lang="en-IN" sz="2400" b="1" dirty="0"/>
              <a:t>1. The Core Principle: A Combination of Services</a:t>
            </a:r>
            <a:endParaRPr lang="en-IN" sz="2400" dirty="0"/>
          </a:p>
          <a:p>
            <a:pPr marL="0" lvl="0" indent="0">
              <a:buNone/>
            </a:pPr>
            <a:r>
              <a:rPr lang="en-IN" sz="2400" b="1" dirty="0"/>
              <a:t> Azure OpenAI Service</a:t>
            </a:r>
            <a:r>
              <a:rPr lang="en-IN" sz="2400" dirty="0"/>
              <a:t>: This is often the most significant cost component. You pay for the large language models (LLMs) that power the agent's reasoning, planning, and generation capabilities. Pricing is typically based on a </a:t>
            </a:r>
            <a:r>
              <a:rPr lang="en-IN" sz="2400" b="1" dirty="0"/>
              <a:t>pay-as-you-go</a:t>
            </a:r>
            <a:r>
              <a:rPr lang="en-IN" sz="2400" dirty="0"/>
              <a:t> model, where you are charged per 1,000 tokens for both the input (the user's prompt and any data provided) and the output (the agent's response). More advanced models like GPT-5 are more expensive per token than smaller models. </a:t>
            </a:r>
          </a:p>
          <a:p>
            <a:pPr marL="0" lvl="0" indent="0">
              <a:buNone/>
            </a:pPr>
            <a:r>
              <a:rPr lang="en-IN" sz="2400" b="1" dirty="0"/>
              <a:t>Provisioned Throughput Units (PTUs)</a:t>
            </a:r>
            <a:r>
              <a:rPr lang="en-IN" sz="2400" dirty="0"/>
              <a:t> for a predictable, dedicated capacity with a fixed hourly or monthly fee, which can be more cost-effective for consistent, high-volume workloads.</a:t>
            </a:r>
          </a:p>
          <a:p>
            <a:endParaRPr lang="en-IN" dirty="0"/>
          </a:p>
        </p:txBody>
      </p:sp>
    </p:spTree>
    <p:extLst>
      <p:ext uri="{BB962C8B-B14F-4D97-AF65-F5344CB8AC3E}">
        <p14:creationId xmlns:p14="http://schemas.microsoft.com/office/powerpoint/2010/main" val="10198392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0BEDCA-4131-B785-7972-EAD44F5D11D1}"/>
              </a:ext>
            </a:extLst>
          </p:cNvPr>
          <p:cNvSpPr>
            <a:spLocks noGrp="1"/>
          </p:cNvSpPr>
          <p:nvPr>
            <p:ph idx="1"/>
          </p:nvPr>
        </p:nvSpPr>
        <p:spPr>
          <a:xfrm>
            <a:off x="569344" y="715993"/>
            <a:ext cx="11015931" cy="5624421"/>
          </a:xfrm>
        </p:spPr>
        <p:txBody>
          <a:bodyPr>
            <a:normAutofit fontScale="25000" lnSpcReduction="20000"/>
          </a:bodyPr>
          <a:lstStyle/>
          <a:p>
            <a:pPr lvl="0"/>
            <a:endParaRPr lang="en-IN" sz="9200" dirty="0"/>
          </a:p>
          <a:p>
            <a:pPr lvl="0"/>
            <a:r>
              <a:rPr lang="en-IN" sz="9200" b="1" dirty="0"/>
              <a:t>Azure AI Search</a:t>
            </a:r>
            <a:r>
              <a:rPr lang="en-IN" sz="9200" dirty="0"/>
              <a:t>: This service is crucial for Retrieval-Augmented Generation (RAG), which allows the agent to access and reason over your own data. The cost is based on "search units" (SUs) and is a combination of:</a:t>
            </a:r>
          </a:p>
          <a:p>
            <a:pPr lvl="1"/>
            <a:r>
              <a:rPr lang="en-IN" sz="9200" b="1" dirty="0"/>
              <a:t>Storage</a:t>
            </a:r>
            <a:r>
              <a:rPr lang="en-IN" sz="9200" dirty="0"/>
              <a:t>: How much data you store in the search index.</a:t>
            </a:r>
          </a:p>
          <a:p>
            <a:pPr lvl="1"/>
            <a:r>
              <a:rPr lang="en-IN" sz="9200" b="1" dirty="0"/>
              <a:t>Indexing Operations</a:t>
            </a:r>
            <a:r>
              <a:rPr lang="en-IN" sz="9200" dirty="0"/>
              <a:t>: The cost to process and add new data to the index.</a:t>
            </a:r>
          </a:p>
          <a:p>
            <a:pPr lvl="1"/>
            <a:r>
              <a:rPr lang="en-IN" sz="9200" b="1" dirty="0"/>
              <a:t>Queries</a:t>
            </a:r>
            <a:r>
              <a:rPr lang="en-IN" sz="9200" dirty="0"/>
              <a:t>: The number of search queries your agent makes to retrieve information.</a:t>
            </a:r>
            <a:endParaRPr lang="en-IN" sz="9200" b="1" dirty="0"/>
          </a:p>
          <a:p>
            <a:pPr lvl="0"/>
            <a:r>
              <a:rPr lang="en-IN" sz="9200" b="1" dirty="0"/>
              <a:t>Other Azure AI Services</a:t>
            </a:r>
            <a:r>
              <a:rPr lang="en-IN" sz="9200" dirty="0"/>
              <a:t>: An agent's capabilities might extend beyond text generation. You will be charged for any other services it uses, such as:</a:t>
            </a:r>
          </a:p>
          <a:p>
            <a:pPr lvl="1"/>
            <a:r>
              <a:rPr lang="en-IN" sz="9200" b="1" dirty="0"/>
              <a:t>Azure AI Vision</a:t>
            </a:r>
            <a:r>
              <a:rPr lang="en-IN" sz="9200" dirty="0"/>
              <a:t>: For </a:t>
            </a:r>
            <a:r>
              <a:rPr lang="en-IN" sz="9200" dirty="0" err="1"/>
              <a:t>analyzing</a:t>
            </a:r>
            <a:r>
              <a:rPr lang="en-IN" sz="9200" dirty="0"/>
              <a:t> images or video.</a:t>
            </a:r>
          </a:p>
          <a:p>
            <a:pPr lvl="1"/>
            <a:r>
              <a:rPr lang="en-IN" sz="9200" b="1" dirty="0"/>
              <a:t>Azure AI Speech</a:t>
            </a:r>
            <a:r>
              <a:rPr lang="en-IN" sz="9200" dirty="0"/>
              <a:t>: For converting speech to text and vice versa.</a:t>
            </a:r>
          </a:p>
          <a:p>
            <a:pPr lvl="1"/>
            <a:r>
              <a:rPr lang="en-IN" sz="9200" b="1" dirty="0"/>
              <a:t>Azure AI Language</a:t>
            </a:r>
            <a:r>
              <a:rPr lang="en-IN" sz="9200" dirty="0"/>
              <a:t>: For more specific tasks like sentiment analysis or key phrase extraction.</a:t>
            </a:r>
          </a:p>
          <a:p>
            <a:pPr lvl="0"/>
            <a:r>
              <a:rPr lang="en-IN" sz="9200" b="1" dirty="0"/>
              <a:t>Compute and Storage</a:t>
            </a:r>
            <a:r>
              <a:rPr lang="en-IN" sz="9200" dirty="0"/>
              <a:t>: The infrastructure that hosts your agent and its data will also incur costs. This includes services like:</a:t>
            </a:r>
          </a:p>
          <a:p>
            <a:pPr lvl="1"/>
            <a:r>
              <a:rPr lang="en-IN" sz="9200" b="1" dirty="0"/>
              <a:t>Azure Functions</a:t>
            </a:r>
            <a:r>
              <a:rPr lang="en-IN" sz="9200" dirty="0"/>
              <a:t> or </a:t>
            </a:r>
            <a:r>
              <a:rPr lang="en-IN" sz="9200" b="1" dirty="0"/>
              <a:t>Azure App Service</a:t>
            </a:r>
            <a:r>
              <a:rPr lang="en-IN" sz="9200" dirty="0"/>
              <a:t>: For running the agent's code.</a:t>
            </a:r>
          </a:p>
          <a:p>
            <a:pPr lvl="1"/>
            <a:r>
              <a:rPr lang="en-IN" sz="9200" b="1" dirty="0"/>
              <a:t>Azure Blob Storage</a:t>
            </a:r>
            <a:r>
              <a:rPr lang="en-IN" sz="9200" dirty="0"/>
              <a:t> or </a:t>
            </a:r>
            <a:r>
              <a:rPr lang="en-IN" sz="9200" b="1" dirty="0"/>
              <a:t>Azure Cosmos DB</a:t>
            </a:r>
            <a:r>
              <a:rPr lang="en-IN" sz="9200" dirty="0"/>
              <a:t>: For storing data.</a:t>
            </a:r>
          </a:p>
          <a:p>
            <a:pPr lvl="1"/>
            <a:r>
              <a:rPr lang="en-IN" sz="9200" b="1" dirty="0"/>
              <a:t>Virtual Machines</a:t>
            </a:r>
            <a:r>
              <a:rPr lang="en-IN" sz="9200" dirty="0"/>
              <a:t>: If your agent requires a custom, dedicated environment.</a:t>
            </a:r>
          </a:p>
          <a:p>
            <a:endParaRPr lang="en-IN" dirty="0"/>
          </a:p>
        </p:txBody>
      </p:sp>
    </p:spTree>
    <p:extLst>
      <p:ext uri="{BB962C8B-B14F-4D97-AF65-F5344CB8AC3E}">
        <p14:creationId xmlns:p14="http://schemas.microsoft.com/office/powerpoint/2010/main" val="705567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6667960-B6B1-029E-77CB-4219C50CA2CE}"/>
              </a:ext>
            </a:extLst>
          </p:cNvPr>
          <p:cNvSpPr txBox="1"/>
          <p:nvPr/>
        </p:nvSpPr>
        <p:spPr>
          <a:xfrm>
            <a:off x="841650" y="243512"/>
            <a:ext cx="10905514" cy="6370975"/>
          </a:xfrm>
          <a:prstGeom prst="rect">
            <a:avLst/>
          </a:prstGeom>
          <a:noFill/>
        </p:spPr>
        <p:txBody>
          <a:bodyPr wrap="square">
            <a:spAutoFit/>
          </a:bodyPr>
          <a:lstStyle/>
          <a:p>
            <a:pPr>
              <a:buNone/>
            </a:pPr>
            <a:r>
              <a:rPr lang="en-IN" sz="2400" b="1" dirty="0">
                <a:effectLst/>
                <a:latin typeface="Aptos" panose="020B0004020202020204" pitchFamily="34" charset="0"/>
                <a:ea typeface="Aptos" panose="020B0004020202020204" pitchFamily="34" charset="0"/>
                <a:cs typeface="Aptos" panose="020B0004020202020204" pitchFamily="34" charset="0"/>
              </a:rPr>
              <a:t>2. Pricing Models for Agentic Systems</a:t>
            </a:r>
            <a:endParaRPr lang="en-IN" sz="2400" dirty="0">
              <a:effectLst/>
              <a:latin typeface="Aptos" panose="020B0004020202020204" pitchFamily="34" charset="0"/>
              <a:ea typeface="Aptos" panose="020B0004020202020204" pitchFamily="34" charset="0"/>
              <a:cs typeface="Aptos" panose="020B0004020202020204" pitchFamily="34" charset="0"/>
            </a:endParaRPr>
          </a:p>
          <a:p>
            <a:pPr>
              <a:buNone/>
            </a:pPr>
            <a:r>
              <a:rPr lang="en-IN" sz="2400" dirty="0">
                <a:effectLst/>
                <a:latin typeface="Aptos" panose="020B0004020202020204" pitchFamily="34" charset="0"/>
                <a:ea typeface="Aptos" panose="020B0004020202020204" pitchFamily="34" charset="0"/>
                <a:cs typeface="Aptos" panose="020B0004020202020204" pitchFamily="34" charset="0"/>
              </a:rPr>
              <a:t>While the underlying services have their own pricing, the overall cost of an agentic system can be thought of in one of four ways:</a:t>
            </a:r>
          </a:p>
          <a:p>
            <a:pPr marL="342900" lvl="0" indent="-342900">
              <a:buSzPts val="1000"/>
              <a:buFont typeface="Symbol" panose="05050102010706020507" pitchFamily="18" charset="2"/>
              <a:buChar char=""/>
              <a:tabLst>
                <a:tab pos="457200" algn="l"/>
              </a:tabLst>
            </a:pPr>
            <a:r>
              <a:rPr lang="en-IN" sz="2400" b="1" dirty="0">
                <a:effectLst/>
                <a:latin typeface="Aptos" panose="020B0004020202020204" pitchFamily="34" charset="0"/>
                <a:ea typeface="Times New Roman" panose="02020603050405020304" pitchFamily="18" charset="0"/>
                <a:cs typeface="Aptos" panose="020B0004020202020204" pitchFamily="34" charset="0"/>
              </a:rPr>
              <a:t>Pay-per-Activity (or Metered)</a:t>
            </a:r>
            <a:r>
              <a:rPr lang="en-IN" sz="2400" dirty="0">
                <a:effectLst/>
                <a:latin typeface="Aptos" panose="020B0004020202020204" pitchFamily="34" charset="0"/>
                <a:ea typeface="Times New Roman" panose="02020603050405020304" pitchFamily="18" charset="0"/>
                <a:cs typeface="Aptos" panose="020B0004020202020204" pitchFamily="34" charset="0"/>
              </a:rPr>
              <a:t>: This is the most common model where you pay for each action the agent performs, like answering a question, processing a document, or running a specific task. This model is ideal for granular work and gives you good control over costs.</a:t>
            </a:r>
            <a:endParaRPr lang="en-IN" sz="2400" dirty="0">
              <a:effectLst/>
              <a:latin typeface="Aptos" panose="020B0004020202020204" pitchFamily="34" charset="0"/>
              <a:ea typeface="Aptos" panose="020B0004020202020204" pitchFamily="34" charset="0"/>
              <a:cs typeface="Aptos" panose="020B0004020202020204" pitchFamily="34" charset="0"/>
            </a:endParaRPr>
          </a:p>
          <a:p>
            <a:pPr marL="342900" lvl="0" indent="-342900">
              <a:buSzPts val="1000"/>
              <a:buFont typeface="Symbol" panose="05050102010706020507" pitchFamily="18" charset="2"/>
              <a:buChar char=""/>
              <a:tabLst>
                <a:tab pos="457200" algn="l"/>
              </a:tabLst>
            </a:pPr>
            <a:r>
              <a:rPr lang="en-IN" sz="2400" b="1" dirty="0">
                <a:effectLst/>
                <a:latin typeface="Aptos" panose="020B0004020202020204" pitchFamily="34" charset="0"/>
                <a:ea typeface="Times New Roman" panose="02020603050405020304" pitchFamily="18" charset="0"/>
                <a:cs typeface="Aptos" panose="020B0004020202020204" pitchFamily="34" charset="0"/>
              </a:rPr>
              <a:t>Per-Output</a:t>
            </a:r>
            <a:r>
              <a:rPr lang="en-IN" sz="2400" dirty="0">
                <a:effectLst/>
                <a:latin typeface="Aptos" panose="020B0004020202020204" pitchFamily="34" charset="0"/>
                <a:ea typeface="Times New Roman" panose="02020603050405020304" pitchFamily="18" charset="0"/>
                <a:cs typeface="Aptos" panose="020B0004020202020204" pitchFamily="34" charset="0"/>
              </a:rPr>
              <a:t>: You pay for a completed product or deliverable, such as a generated report, a resolved customer service ticket, or a piece of code. This model aligns costs directly with tangible results.</a:t>
            </a:r>
            <a:endParaRPr lang="en-IN" sz="2400" dirty="0">
              <a:effectLst/>
              <a:latin typeface="Aptos" panose="020B0004020202020204" pitchFamily="34" charset="0"/>
              <a:ea typeface="Aptos" panose="020B0004020202020204" pitchFamily="34" charset="0"/>
              <a:cs typeface="Aptos" panose="020B0004020202020204" pitchFamily="34" charset="0"/>
            </a:endParaRPr>
          </a:p>
          <a:p>
            <a:pPr marL="342900" lvl="0" indent="-342900">
              <a:buSzPts val="1000"/>
              <a:buFont typeface="Symbol" panose="05050102010706020507" pitchFamily="18" charset="2"/>
              <a:buChar char=""/>
              <a:tabLst>
                <a:tab pos="457200" algn="l"/>
              </a:tabLst>
            </a:pPr>
            <a:r>
              <a:rPr lang="en-IN" sz="2400" b="1" dirty="0">
                <a:effectLst/>
                <a:latin typeface="Aptos" panose="020B0004020202020204" pitchFamily="34" charset="0"/>
                <a:ea typeface="Times New Roman" panose="02020603050405020304" pitchFamily="18" charset="0"/>
                <a:cs typeface="Aptos" panose="020B0004020202020204" pitchFamily="34" charset="0"/>
              </a:rPr>
              <a:t>Per-Outcome</a:t>
            </a:r>
            <a:r>
              <a:rPr lang="en-IN" sz="2400" dirty="0">
                <a:effectLst/>
                <a:latin typeface="Aptos" panose="020B0004020202020204" pitchFamily="34" charset="0"/>
                <a:ea typeface="Times New Roman" panose="02020603050405020304" pitchFamily="18" charset="0"/>
                <a:cs typeface="Aptos" panose="020B0004020202020204" pitchFamily="34" charset="0"/>
              </a:rPr>
              <a:t>: This model charges you only when the agent achieves a specific business result, such as a new lead generated, a cost saving realized, or a sale closed. This is more of a business model for a solution provider, with the underlying Azure costs still being consumption-based.</a:t>
            </a:r>
            <a:endParaRPr lang="en-IN" sz="2400" dirty="0">
              <a:effectLst/>
              <a:latin typeface="Aptos" panose="020B0004020202020204" pitchFamily="34" charset="0"/>
              <a:ea typeface="Aptos" panose="020B0004020202020204" pitchFamily="34" charset="0"/>
              <a:cs typeface="Aptos" panose="020B0004020202020204" pitchFamily="34" charset="0"/>
            </a:endParaRPr>
          </a:p>
          <a:p>
            <a:pPr marL="342900" lvl="0" indent="-342900">
              <a:buSzPts val="1000"/>
              <a:buFont typeface="Symbol" panose="05050102010706020507" pitchFamily="18" charset="2"/>
              <a:buChar char=""/>
              <a:tabLst>
                <a:tab pos="457200" algn="l"/>
              </a:tabLst>
            </a:pPr>
            <a:r>
              <a:rPr lang="en-IN" sz="2400" b="1" dirty="0">
                <a:effectLst/>
                <a:latin typeface="Aptos" panose="020B0004020202020204" pitchFamily="34" charset="0"/>
                <a:ea typeface="Times New Roman" panose="02020603050405020304" pitchFamily="18" charset="0"/>
                <a:cs typeface="Aptos" panose="020B0004020202020204" pitchFamily="34" charset="0"/>
              </a:rPr>
              <a:t>Per-Agent</a:t>
            </a:r>
            <a:r>
              <a:rPr lang="en-IN" sz="2400" dirty="0">
                <a:effectLst/>
                <a:latin typeface="Aptos" panose="020B0004020202020204" pitchFamily="34" charset="0"/>
                <a:ea typeface="Times New Roman" panose="02020603050405020304" pitchFamily="18" charset="0"/>
                <a:cs typeface="Aptos" panose="020B0004020202020204" pitchFamily="34" charset="0"/>
              </a:rPr>
              <a:t>: You pay a fixed, recurring fee to have the agent "available," regardless of how much it's used. This model is best for agents that serve a broad, ongoing role with diffuse, long-term outcomes.</a:t>
            </a:r>
            <a:endParaRPr lang="en-IN" sz="2400" dirty="0">
              <a:effectLst/>
              <a:latin typeface="Aptos" panose="020B0004020202020204" pitchFamily="34" charset="0"/>
              <a:ea typeface="Aptos" panose="020B0004020202020204" pitchFamily="34" charset="0"/>
              <a:cs typeface="Aptos" panose="020B0004020202020204" pitchFamily="34" charset="0"/>
            </a:endParaRPr>
          </a:p>
        </p:txBody>
      </p:sp>
    </p:spTree>
    <p:extLst>
      <p:ext uri="{BB962C8B-B14F-4D97-AF65-F5344CB8AC3E}">
        <p14:creationId xmlns:p14="http://schemas.microsoft.com/office/powerpoint/2010/main" val="191714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A64907-4B1A-24F6-E01C-A6E64E832059}"/>
              </a:ext>
            </a:extLst>
          </p:cNvPr>
          <p:cNvSpPr>
            <a:spLocks noGrp="1"/>
          </p:cNvSpPr>
          <p:nvPr>
            <p:ph idx="1"/>
          </p:nvPr>
        </p:nvSpPr>
        <p:spPr>
          <a:xfrm>
            <a:off x="388189" y="241540"/>
            <a:ext cx="10965611" cy="5935423"/>
          </a:xfrm>
        </p:spPr>
        <p:txBody>
          <a:bodyPr>
            <a:normAutofit/>
          </a:bodyPr>
          <a:lstStyle/>
          <a:p>
            <a:pPr marL="0" indent="0">
              <a:buNone/>
            </a:pPr>
            <a:r>
              <a:rPr lang="en-IN" sz="2200" b="1" dirty="0"/>
              <a:t>3. Key Factors That Influence Your Bill</a:t>
            </a:r>
            <a:endParaRPr lang="en-IN" sz="2200" dirty="0"/>
          </a:p>
          <a:p>
            <a:pPr marL="0" indent="0">
              <a:buNone/>
            </a:pPr>
            <a:r>
              <a:rPr lang="en-IN" sz="2200" dirty="0"/>
              <a:t>Your total monthly cost will depend on several key variables:</a:t>
            </a:r>
          </a:p>
          <a:p>
            <a:pPr lvl="0"/>
            <a:r>
              <a:rPr lang="en-IN" sz="2200" b="1" dirty="0"/>
              <a:t>Complexity</a:t>
            </a:r>
            <a:r>
              <a:rPr lang="en-IN" sz="2200" dirty="0"/>
              <a:t>: A simple chatbot is cheaper than a multi-agent system that autonomously manages complex business processes.</a:t>
            </a:r>
          </a:p>
          <a:p>
            <a:pPr lvl="0"/>
            <a:r>
              <a:rPr lang="en-IN" sz="2200" b="1" dirty="0"/>
              <a:t>Token Usage</a:t>
            </a:r>
            <a:r>
              <a:rPr lang="en-IN" sz="2200" dirty="0"/>
              <a:t>: The volume of data (measured in tokens) your agent processes is a major driver of cost, especially with LLMs. Using smaller, more efficient models for simple tasks can significantly reduce this.</a:t>
            </a:r>
          </a:p>
          <a:p>
            <a:pPr lvl="0"/>
            <a:r>
              <a:rPr lang="en-IN" sz="2200" b="1" dirty="0"/>
              <a:t>Data Readiness and Integration</a:t>
            </a:r>
            <a:r>
              <a:rPr lang="en-IN" sz="2200" dirty="0"/>
              <a:t>: The cost and effort of preparing your data for RAG, as well as integrating the agent with other APIs and internal systems, will add to the overall development and operational expenses.</a:t>
            </a:r>
          </a:p>
          <a:p>
            <a:pPr lvl="0"/>
            <a:r>
              <a:rPr lang="en-IN" sz="2200" b="1" dirty="0"/>
              <a:t>Autonomy</a:t>
            </a:r>
            <a:r>
              <a:rPr lang="en-IN" sz="2200" dirty="0"/>
              <a:t>: A reactive agent that simply responds to prompts is cheaper to run than a highly autonomous agent that can plan and self-correct, as the latter requires more complex and resource-intensive reasoning.</a:t>
            </a:r>
          </a:p>
          <a:p>
            <a:endParaRPr lang="en-IN" dirty="0"/>
          </a:p>
        </p:txBody>
      </p:sp>
    </p:spTree>
    <p:extLst>
      <p:ext uri="{BB962C8B-B14F-4D97-AF65-F5344CB8AC3E}">
        <p14:creationId xmlns:p14="http://schemas.microsoft.com/office/powerpoint/2010/main" val="1878243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0A07F-05CC-50FE-491A-9DCFA74D96F6}"/>
              </a:ext>
            </a:extLst>
          </p:cNvPr>
          <p:cNvSpPr>
            <a:spLocks noGrp="1"/>
          </p:cNvSpPr>
          <p:nvPr>
            <p:ph type="title"/>
          </p:nvPr>
        </p:nvSpPr>
        <p:spPr>
          <a:xfrm>
            <a:off x="686519" y="405441"/>
            <a:ext cx="10818962" cy="410803"/>
          </a:xfrm>
        </p:spPr>
        <p:txBody>
          <a:bodyPr>
            <a:noAutofit/>
          </a:bodyPr>
          <a:lstStyle/>
          <a:p>
            <a:r>
              <a:rPr lang="en-US" sz="2800" b="1" dirty="0"/>
              <a:t>Specific Services &amp; Their Pricing Models</a:t>
            </a:r>
            <a:endParaRPr lang="en-IN" sz="2800" b="1" dirty="0"/>
          </a:p>
        </p:txBody>
      </p:sp>
      <p:sp>
        <p:nvSpPr>
          <p:cNvPr id="3" name="Content Placeholder 2">
            <a:extLst>
              <a:ext uri="{FF2B5EF4-FFF2-40B4-BE49-F238E27FC236}">
                <a16:creationId xmlns:a16="http://schemas.microsoft.com/office/drawing/2014/main" id="{3A0F6817-DABA-802A-2AB5-9CEBC51C319E}"/>
              </a:ext>
            </a:extLst>
          </p:cNvPr>
          <p:cNvSpPr>
            <a:spLocks noGrp="1"/>
          </p:cNvSpPr>
          <p:nvPr>
            <p:ph idx="1"/>
          </p:nvPr>
        </p:nvSpPr>
        <p:spPr>
          <a:xfrm>
            <a:off x="724618" y="1075037"/>
            <a:ext cx="11257473" cy="4477109"/>
          </a:xfrm>
        </p:spPr>
        <p:txBody>
          <a:bodyPr>
            <a:noAutofit/>
          </a:bodyPr>
          <a:lstStyle/>
          <a:p>
            <a:pPr marL="0" indent="0">
              <a:buNone/>
            </a:pPr>
            <a:r>
              <a:rPr lang="en-US" sz="2400" dirty="0"/>
              <a:t>Here are some examples of how Microsoft structures pricing for agentic AI products:</a:t>
            </a:r>
          </a:p>
          <a:p>
            <a:pPr marL="0" indent="0">
              <a:buNone/>
            </a:pPr>
            <a:r>
              <a:rPr lang="en-US" sz="2400"/>
              <a:t>Service Main </a:t>
            </a:r>
            <a:r>
              <a:rPr lang="en-US" sz="2400" dirty="0"/>
              <a:t>Cost Drivers-How Billing Works / Units</a:t>
            </a:r>
          </a:p>
          <a:p>
            <a:pPr marL="0" indent="0">
              <a:buNone/>
            </a:pPr>
            <a:r>
              <a:rPr lang="en-US" sz="2400" dirty="0"/>
              <a:t>Azure SRE Agent Always-on monitoring + active tasks	</a:t>
            </a:r>
          </a:p>
          <a:p>
            <a:pPr marL="0" indent="0">
              <a:buNone/>
            </a:pPr>
            <a:r>
              <a:rPr lang="en-US" sz="2400" dirty="0"/>
              <a:t>Azure Agent Units (AAU): each agent has a baseline cost = 4 AAU/hour for the “always-on flow”.  </a:t>
            </a:r>
          </a:p>
          <a:p>
            <a:pPr marL="0" indent="0">
              <a:buNone/>
            </a:pPr>
            <a:r>
              <a:rPr lang="en-US" sz="2400" dirty="0"/>
              <a:t>   When the agent does tasks (incident resolution etc.), there’s a usage-based cost: 0.25 AAU per second per task. </a:t>
            </a:r>
          </a:p>
          <a:p>
            <a:pPr marL="0" indent="0">
              <a:buNone/>
            </a:pPr>
            <a:r>
              <a:rPr lang="en-US" sz="2400" dirty="0"/>
              <a:t>Agentic Retrieval (within Azure AI Search + Azure OpenAI)Costs of planning the query + executing retrieval/ranking</a:t>
            </a:r>
          </a:p>
          <a:p>
            <a:pPr marL="0" indent="0">
              <a:buNone/>
            </a:pPr>
            <a:r>
              <a:rPr lang="en-US" sz="2400" dirty="0"/>
              <a:t>Query planning: You pay for input + output tokens via Azure OpenAI (the model you choose).  </a:t>
            </a:r>
          </a:p>
        </p:txBody>
      </p:sp>
    </p:spTree>
    <p:extLst>
      <p:ext uri="{BB962C8B-B14F-4D97-AF65-F5344CB8AC3E}">
        <p14:creationId xmlns:p14="http://schemas.microsoft.com/office/powerpoint/2010/main" val="435072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945748-7B05-3EC2-DF77-5B7B30531DE8}"/>
              </a:ext>
            </a:extLst>
          </p:cNvPr>
          <p:cNvSpPr>
            <a:spLocks noGrp="1"/>
          </p:cNvSpPr>
          <p:nvPr>
            <p:ph idx="1"/>
          </p:nvPr>
        </p:nvSpPr>
        <p:spPr>
          <a:xfrm>
            <a:off x="595223" y="586596"/>
            <a:ext cx="10758577" cy="5590367"/>
          </a:xfrm>
        </p:spPr>
        <p:txBody>
          <a:bodyPr>
            <a:normAutofit fontScale="92500"/>
          </a:bodyPr>
          <a:lstStyle/>
          <a:p>
            <a:pPr marL="0" indent="0">
              <a:buNone/>
            </a:pPr>
            <a:r>
              <a:rPr lang="en-US" sz="2600" b="1" dirty="0"/>
              <a:t>Semantic ranking</a:t>
            </a:r>
            <a:r>
              <a:rPr lang="en-US" sz="2600" dirty="0"/>
              <a:t>: On Azure AI Search side, you pay when the query execution uses semantic ranking (reranking chunks/documents) — based on number of tokens processed in that ranking work. </a:t>
            </a:r>
          </a:p>
          <a:p>
            <a:pPr marL="0" indent="0">
              <a:buNone/>
            </a:pPr>
            <a:r>
              <a:rPr lang="en-US" sz="2600" b="1" dirty="0"/>
              <a:t>Azure AI Foundry Agent Service</a:t>
            </a:r>
            <a:r>
              <a:rPr lang="en-US" sz="2600" dirty="0"/>
              <a:t>	Model usage + tools + grounding + storage	</a:t>
            </a:r>
          </a:p>
          <a:p>
            <a:pPr marL="0" indent="0">
              <a:buNone/>
            </a:pPr>
            <a:r>
              <a:rPr lang="en-US" sz="2600" dirty="0"/>
              <a:t>Model token usage (input &amp; output) as per Azure OpenAI model pricing. </a:t>
            </a:r>
          </a:p>
          <a:p>
            <a:pPr marL="0" indent="0">
              <a:buNone/>
            </a:pPr>
            <a:r>
              <a:rPr lang="en-US" sz="2600" dirty="0"/>
              <a:t>Costs for “tools” used (e.g. vector storage, code interpreter, etc.) . </a:t>
            </a:r>
          </a:p>
          <a:p>
            <a:pPr marL="0" indent="0">
              <a:buNone/>
            </a:pPr>
            <a:r>
              <a:rPr lang="en-US" sz="2600" dirty="0"/>
              <a:t>Charges for external “knowledge connections” you bring in (e.g. SharePoint, Bing Search, Fabric data) also apply. </a:t>
            </a:r>
          </a:p>
          <a:p>
            <a:pPr marL="0" indent="0">
              <a:buNone/>
            </a:pPr>
            <a:r>
              <a:rPr lang="en-US" sz="2600" b="1" dirty="0"/>
              <a:t>Azure AI Studio</a:t>
            </a:r>
            <a:r>
              <a:rPr lang="en-US" sz="2600" dirty="0"/>
              <a:t>	Each sub-service used has its own pricing; Studio is more like a portal / wrapper	</a:t>
            </a:r>
          </a:p>
          <a:p>
            <a:pPr marL="0" indent="0">
              <a:buNone/>
            </a:pPr>
            <a:r>
              <a:rPr lang="en-US" sz="2600" dirty="0"/>
              <a:t>Using models via Azure OpenAI / Foundry / </a:t>
            </a:r>
            <a:r>
              <a:rPr lang="en-US" sz="2600" dirty="0" err="1"/>
              <a:t>etc</a:t>
            </a:r>
            <a:r>
              <a:rPr lang="en-US" sz="2600" dirty="0"/>
              <a:t> → pay token‐ or throughput‐based. </a:t>
            </a:r>
          </a:p>
          <a:p>
            <a:pPr marL="0" indent="0">
              <a:buNone/>
            </a:pPr>
            <a:r>
              <a:rPr lang="en-US" sz="2600" dirty="0"/>
              <a:t>Using AI Studio tooling or deployments → compute hours, hosting, storage etc. </a:t>
            </a:r>
            <a:endParaRPr lang="en-IN" sz="2600" dirty="0"/>
          </a:p>
          <a:p>
            <a:endParaRPr lang="en-IN" dirty="0"/>
          </a:p>
        </p:txBody>
      </p:sp>
    </p:spTree>
    <p:extLst>
      <p:ext uri="{BB962C8B-B14F-4D97-AF65-F5344CB8AC3E}">
        <p14:creationId xmlns:p14="http://schemas.microsoft.com/office/powerpoint/2010/main" val="14605067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92</TotalTime>
  <Words>1798</Words>
  <Application>Microsoft Office PowerPoint</Application>
  <PresentationFormat>Widescreen</PresentationFormat>
  <Paragraphs>103</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Aptos</vt:lpstr>
      <vt:lpstr>Aptos Display</vt:lpstr>
      <vt:lpstr>Arial</vt:lpstr>
      <vt:lpstr>Symbol</vt:lpstr>
      <vt:lpstr>Office Theme</vt:lpstr>
      <vt:lpstr>Azure Agentic AI Pricing</vt:lpstr>
      <vt:lpstr>PowerPoint Presentation</vt:lpstr>
      <vt:lpstr>PowerPoint Presentation</vt:lpstr>
      <vt:lpstr>PowerPoint Presentation</vt:lpstr>
      <vt:lpstr>PowerPoint Presentation</vt:lpstr>
      <vt:lpstr>PowerPoint Presentation</vt:lpstr>
      <vt:lpstr>PowerPoint Presentation</vt:lpstr>
      <vt:lpstr>Specific Services &amp; Their Pricing Models</vt:lpstr>
      <vt:lpstr>PowerPoint Presentation</vt:lpstr>
      <vt:lpstr>PowerPoint Presentation</vt:lpstr>
      <vt:lpstr>PowerPoint Presentation</vt:lpstr>
      <vt:lpstr>PowerPoint Presentation</vt:lpstr>
      <vt:lpstr>PowerPoint Presentation</vt:lpstr>
      <vt:lpstr>Thank You</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Chirammel Jose, Jaison (Cognizant)</dc:creator>
  <cp:lastModifiedBy>Chirammel Jose, Jaison (Cognizant)</cp:lastModifiedBy>
  <cp:revision>1</cp:revision>
  <dcterms:created xsi:type="dcterms:W3CDTF">2025-09-15T14:01:20Z</dcterms:created>
  <dcterms:modified xsi:type="dcterms:W3CDTF">2025-09-16T11:13:47Z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