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6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8" d="100"/>
          <a:sy n="88" d="100"/>
        </p:scale>
        <p:origin x="-15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7D290233-0DD1-4A80-BB1E-9ADC3556DBB6}" type="datetimeFigureOut">
              <a:rPr lang="en-US" smtClean="0"/>
              <a:t>9/23/15</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FE4BAC9-6D41-4691-9299-18EF07EF017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9/23/15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9/23/15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9/23/15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9/23/15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9/23/15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9/23/15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7D290233-0DD1-4A80-BB1E-9ADC3556DBB6}" type="datetimeFigureOut">
              <a:rPr lang="en-US" smtClean="0"/>
              <a:t>9/23/15</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290233-0DD1-4A80-BB1E-9ADC3556DBB6}" type="datetimeFigureOut">
              <a:rPr lang="en-US" smtClean="0"/>
              <a:t>9/23/15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D290233-0DD1-4A80-BB1E-9ADC3556DBB6}" type="datetimeFigureOut">
              <a:rPr lang="en-US" smtClean="0"/>
              <a:t>9/23/15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D290233-0DD1-4A80-BB1E-9ADC3556DBB6}" type="datetimeFigureOut">
              <a:rPr lang="en-US" smtClean="0"/>
              <a:t>9/23/15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D290233-0DD1-4A80-BB1E-9ADC3556DBB6}" type="datetimeFigureOut">
              <a:rPr lang="en-US" smtClean="0"/>
              <a:t>9/23/15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7D290233-0DD1-4A80-BB1E-9ADC3556DBB6}" type="datetimeFigureOut">
              <a:rPr lang="en-US" smtClean="0"/>
              <a:t>9/23/15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9/23/15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7D290233-0DD1-4A80-BB1E-9ADC3556DBB6}" type="datetimeFigureOut">
              <a:rPr lang="en-US" smtClean="0"/>
              <a:t>9/23/15</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FE4BAC9-6D41-4691-9299-18EF07EF01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Exploration of Thomas Schelling’s Model of Segregation</a:t>
            </a:r>
            <a:endParaRPr lang="en-US" sz="4000" dirty="0"/>
          </a:p>
        </p:txBody>
      </p:sp>
      <p:sp>
        <p:nvSpPr>
          <p:cNvPr id="3" name="Subtitle 2"/>
          <p:cNvSpPr>
            <a:spLocks noGrp="1"/>
          </p:cNvSpPr>
          <p:nvPr>
            <p:ph type="subTitle" idx="1"/>
          </p:nvPr>
        </p:nvSpPr>
        <p:spPr/>
        <p:txBody>
          <a:bodyPr>
            <a:normAutofit fontScale="92500" lnSpcReduction="20000"/>
          </a:bodyPr>
          <a:lstStyle/>
          <a:p>
            <a:r>
              <a:rPr lang="en-US" dirty="0" smtClean="0"/>
              <a:t>CAP 6675 Homework 2</a:t>
            </a:r>
          </a:p>
          <a:p>
            <a:r>
              <a:rPr lang="en-US" dirty="0" smtClean="0"/>
              <a:t> 09/28/2015</a:t>
            </a:r>
          </a:p>
          <a:p>
            <a:endParaRPr lang="en-US" dirty="0"/>
          </a:p>
          <a:p>
            <a:r>
              <a:rPr lang="en-US" dirty="0" err="1" smtClean="0"/>
              <a:t>Chathika</a:t>
            </a:r>
            <a:r>
              <a:rPr lang="en-US" dirty="0" smtClean="0"/>
              <a:t> </a:t>
            </a:r>
            <a:r>
              <a:rPr lang="en-US" dirty="0" err="1" smtClean="0"/>
              <a:t>Gunaratne</a:t>
            </a:r>
            <a:endParaRPr lang="en-US" dirty="0" smtClean="0"/>
          </a:p>
          <a:p>
            <a:r>
              <a:rPr lang="en-US" dirty="0" smtClean="0"/>
              <a:t>Jason Heintz</a:t>
            </a:r>
          </a:p>
          <a:p>
            <a:r>
              <a:rPr lang="en-US" dirty="0" smtClean="0"/>
              <a:t>Robert Mitchell</a:t>
            </a:r>
          </a:p>
        </p:txBody>
      </p:sp>
    </p:spTree>
    <p:extLst>
      <p:ext uri="{BB962C8B-B14F-4D97-AF65-F5344CB8AC3E}">
        <p14:creationId xmlns:p14="http://schemas.microsoft.com/office/powerpoint/2010/main" val="1880065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Neighborhood Model</a:t>
            </a:r>
            <a:endParaRPr lang="en-US" dirty="0"/>
          </a:p>
        </p:txBody>
      </p:sp>
      <p:sp>
        <p:nvSpPr>
          <p:cNvPr id="3" name="Content Placeholder 2"/>
          <p:cNvSpPr>
            <a:spLocks noGrp="1"/>
          </p:cNvSpPr>
          <p:nvPr>
            <p:ph idx="1"/>
          </p:nvPr>
        </p:nvSpPr>
        <p:spPr>
          <a:xfrm>
            <a:off x="375212" y="1789356"/>
            <a:ext cx="8341262" cy="4458963"/>
          </a:xfrm>
        </p:spPr>
        <p:txBody>
          <a:bodyPr>
            <a:normAutofit fontScale="92500" lnSpcReduction="10000"/>
          </a:bodyPr>
          <a:lstStyle/>
          <a:p>
            <a:pPr marL="0" indent="0">
              <a:buNone/>
            </a:pPr>
            <a:r>
              <a:rPr lang="en-US" u="sng" dirty="0" smtClean="0"/>
              <a:t>Question</a:t>
            </a:r>
            <a:r>
              <a:rPr lang="en-US" dirty="0" smtClean="0"/>
              <a:t>: </a:t>
            </a:r>
          </a:p>
          <a:p>
            <a:pPr marL="0" indent="0">
              <a:buNone/>
            </a:pPr>
            <a:r>
              <a:rPr lang="en-US" dirty="0" smtClean="0"/>
              <a:t>How do different age groups with different tolerances affect the level of segregation within a community.</a:t>
            </a:r>
            <a:endParaRPr lang="en-US" dirty="0"/>
          </a:p>
          <a:p>
            <a:pPr marL="0" indent="0">
              <a:buNone/>
            </a:pPr>
            <a:r>
              <a:rPr lang="en-US" u="sng" dirty="0" smtClean="0"/>
              <a:t>Hypothesis</a:t>
            </a:r>
            <a:r>
              <a:rPr lang="en-US" dirty="0" smtClean="0"/>
              <a:t>:</a:t>
            </a:r>
          </a:p>
          <a:p>
            <a:pPr marL="0" indent="0">
              <a:buNone/>
            </a:pPr>
            <a:r>
              <a:rPr lang="en-US" dirty="0"/>
              <a:t>Having a subset of each type of agent with lower tolerances will assist higher tolerance agents to be </a:t>
            </a:r>
            <a:r>
              <a:rPr lang="en-US" dirty="0" smtClean="0"/>
              <a:t>happier</a:t>
            </a:r>
            <a:r>
              <a:rPr lang="en-US" dirty="0"/>
              <a:t> </a:t>
            </a:r>
            <a:r>
              <a:rPr lang="en-US" dirty="0" smtClean="0"/>
              <a:t>and form clusters easier.</a:t>
            </a:r>
            <a:endParaRPr lang="en-US" dirty="0"/>
          </a:p>
          <a:p>
            <a:pPr marL="0" indent="0">
              <a:buNone/>
            </a:pPr>
            <a:r>
              <a:rPr lang="en-US" u="sng" dirty="0" smtClean="0"/>
              <a:t>Why</a:t>
            </a:r>
            <a:r>
              <a:rPr lang="en-US" dirty="0" smtClean="0"/>
              <a:t>: </a:t>
            </a:r>
          </a:p>
          <a:p>
            <a:pPr marL="0" indent="0">
              <a:buNone/>
            </a:pPr>
            <a:r>
              <a:rPr lang="en-US" dirty="0" smtClean="0"/>
              <a:t>Because the portion of agents with lower tolerances will be more likely to stay in one location this would lead agents with high tolerances to stay as well and form clusters.</a:t>
            </a:r>
          </a:p>
        </p:txBody>
      </p:sp>
    </p:spTree>
    <p:extLst>
      <p:ext uri="{BB962C8B-B14F-4D97-AF65-F5344CB8AC3E}">
        <p14:creationId xmlns:p14="http://schemas.microsoft.com/office/powerpoint/2010/main" val="404731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Neighborhood Model</a:t>
            </a:r>
            <a:endParaRPr lang="en-US" dirty="0"/>
          </a:p>
        </p:txBody>
      </p:sp>
      <p:sp>
        <p:nvSpPr>
          <p:cNvPr id="3" name="Content Placeholder 2"/>
          <p:cNvSpPr>
            <a:spLocks noGrp="1"/>
          </p:cNvSpPr>
          <p:nvPr>
            <p:ph idx="1"/>
          </p:nvPr>
        </p:nvSpPr>
        <p:spPr>
          <a:xfrm>
            <a:off x="375212" y="1789356"/>
            <a:ext cx="8341262" cy="4458963"/>
          </a:xfrm>
        </p:spPr>
        <p:txBody>
          <a:bodyPr>
            <a:normAutofit lnSpcReduction="10000"/>
          </a:bodyPr>
          <a:lstStyle/>
          <a:p>
            <a:pPr marL="0" indent="0">
              <a:buNone/>
            </a:pPr>
            <a:r>
              <a:rPr lang="en-US" u="sng" dirty="0" smtClean="0"/>
              <a:t>Model Changes</a:t>
            </a:r>
            <a:r>
              <a:rPr lang="en-US" dirty="0" smtClean="0"/>
              <a:t>:</a:t>
            </a:r>
          </a:p>
          <a:p>
            <a:pPr>
              <a:buFontTx/>
              <a:buChar char="-"/>
            </a:pPr>
            <a:r>
              <a:rPr lang="en-US" dirty="0" smtClean="0"/>
              <a:t>Each type of agent is divided into two groups:</a:t>
            </a:r>
          </a:p>
          <a:p>
            <a:pPr lvl="1">
              <a:buFontTx/>
              <a:buChar char="-"/>
            </a:pPr>
            <a:r>
              <a:rPr lang="en-US" dirty="0" smtClean="0"/>
              <a:t>Old agents – With a higher tolerance for similar neighbors</a:t>
            </a:r>
          </a:p>
          <a:p>
            <a:pPr lvl="1">
              <a:buFontTx/>
              <a:buChar char="-"/>
            </a:pPr>
            <a:r>
              <a:rPr lang="en-US" dirty="0" smtClean="0"/>
              <a:t>Young agents – With a lower tolerance for similar neighbors</a:t>
            </a:r>
          </a:p>
          <a:p>
            <a:pPr>
              <a:buFontTx/>
              <a:buChar char="-"/>
            </a:pPr>
            <a:r>
              <a:rPr lang="en-US" dirty="0" smtClean="0"/>
              <a:t>Each group of the same agent will count as a similar neighbor towards their overall happiness level</a:t>
            </a:r>
          </a:p>
          <a:p>
            <a:pPr marL="0" indent="0">
              <a:buNone/>
            </a:pPr>
            <a:r>
              <a:rPr lang="en-US" u="sng" dirty="0" smtClean="0"/>
              <a:t>Metrics for Evaluation</a:t>
            </a:r>
            <a:r>
              <a:rPr lang="en-US" dirty="0" smtClean="0"/>
              <a:t>:</a:t>
            </a:r>
          </a:p>
          <a:p>
            <a:pPr>
              <a:buFontTx/>
              <a:buChar char="-"/>
            </a:pPr>
            <a:r>
              <a:rPr lang="en-US" dirty="0" smtClean="0"/>
              <a:t>Percent of similar neighbors of an agent</a:t>
            </a:r>
          </a:p>
          <a:p>
            <a:pPr>
              <a:buFontTx/>
              <a:buChar char="-"/>
            </a:pPr>
            <a:r>
              <a:rPr lang="en-US" dirty="0" smtClean="0"/>
              <a:t>Number of unhappy agents</a:t>
            </a:r>
            <a:endParaRPr lang="en-US" dirty="0"/>
          </a:p>
          <a:p>
            <a:pPr lvl="1">
              <a:buFontTx/>
              <a:buChar char="-"/>
            </a:pPr>
            <a:endParaRPr lang="en-US" dirty="0"/>
          </a:p>
        </p:txBody>
      </p:sp>
    </p:spTree>
    <p:extLst>
      <p:ext uri="{BB962C8B-B14F-4D97-AF65-F5344CB8AC3E}">
        <p14:creationId xmlns:p14="http://schemas.microsoft.com/office/powerpoint/2010/main" val="2890700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30" y="244158"/>
            <a:ext cx="8240243" cy="1339850"/>
          </a:xfrm>
        </p:spPr>
        <p:txBody>
          <a:bodyPr>
            <a:normAutofit fontScale="90000"/>
          </a:bodyPr>
          <a:lstStyle/>
          <a:p>
            <a:r>
              <a:rPr lang="en-US" dirty="0" smtClean="0"/>
              <a:t>Common Neighborhood Model</a:t>
            </a:r>
            <a:endParaRPr lang="en-US" dirty="0"/>
          </a:p>
        </p:txBody>
      </p:sp>
      <p:sp>
        <p:nvSpPr>
          <p:cNvPr id="3" name="Content Placeholder 2"/>
          <p:cNvSpPr>
            <a:spLocks noGrp="1"/>
          </p:cNvSpPr>
          <p:nvPr>
            <p:ph idx="1"/>
          </p:nvPr>
        </p:nvSpPr>
        <p:spPr>
          <a:xfrm>
            <a:off x="375212" y="1789356"/>
            <a:ext cx="8341262" cy="4458963"/>
          </a:xfrm>
        </p:spPr>
        <p:txBody>
          <a:bodyPr/>
          <a:lstStyle/>
          <a:p>
            <a:pPr marL="0" indent="0">
              <a:buNone/>
            </a:pPr>
            <a:r>
              <a:rPr lang="en-US" u="sng" dirty="0" smtClean="0"/>
              <a:t>Question</a:t>
            </a:r>
            <a:r>
              <a:rPr lang="en-US" dirty="0" smtClean="0"/>
              <a:t>: </a:t>
            </a:r>
          </a:p>
          <a:p>
            <a:pPr marL="0" indent="0">
              <a:buNone/>
            </a:pPr>
            <a:r>
              <a:rPr lang="en-US" dirty="0" smtClean="0"/>
              <a:t>How do preferred locations affect the level of segregation within a community.</a:t>
            </a:r>
            <a:endParaRPr lang="en-US" dirty="0"/>
          </a:p>
          <a:p>
            <a:pPr marL="0" indent="0">
              <a:buNone/>
            </a:pPr>
            <a:r>
              <a:rPr lang="en-US" u="sng" dirty="0" smtClean="0"/>
              <a:t>Hypothesis</a:t>
            </a:r>
            <a:r>
              <a:rPr lang="en-US" dirty="0" smtClean="0"/>
              <a:t>:</a:t>
            </a:r>
          </a:p>
          <a:p>
            <a:pPr marL="0" indent="0">
              <a:buNone/>
            </a:pPr>
            <a:endParaRPr lang="en-US" dirty="0" smtClean="0"/>
          </a:p>
          <a:p>
            <a:pPr marL="0" indent="0">
              <a:buNone/>
            </a:pPr>
            <a:r>
              <a:rPr lang="en-US" u="sng" dirty="0" smtClean="0"/>
              <a:t>Why</a:t>
            </a:r>
            <a:r>
              <a:rPr lang="en-US" dirty="0" smtClean="0"/>
              <a:t>: </a:t>
            </a:r>
            <a:endParaRPr lang="en-US" dirty="0"/>
          </a:p>
        </p:txBody>
      </p:sp>
    </p:spTree>
    <p:extLst>
      <p:ext uri="{BB962C8B-B14F-4D97-AF65-F5344CB8AC3E}">
        <p14:creationId xmlns:p14="http://schemas.microsoft.com/office/powerpoint/2010/main" val="1858108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30" y="244158"/>
            <a:ext cx="8240243" cy="1339850"/>
          </a:xfrm>
        </p:spPr>
        <p:txBody>
          <a:bodyPr>
            <a:normAutofit fontScale="90000"/>
          </a:bodyPr>
          <a:lstStyle/>
          <a:p>
            <a:r>
              <a:rPr lang="en-US" dirty="0" smtClean="0"/>
              <a:t>Common Neighborhood Model</a:t>
            </a:r>
            <a:endParaRPr lang="en-US" dirty="0"/>
          </a:p>
        </p:txBody>
      </p:sp>
      <p:sp>
        <p:nvSpPr>
          <p:cNvPr id="3" name="Content Placeholder 2"/>
          <p:cNvSpPr>
            <a:spLocks noGrp="1"/>
          </p:cNvSpPr>
          <p:nvPr>
            <p:ph idx="1"/>
          </p:nvPr>
        </p:nvSpPr>
        <p:spPr>
          <a:xfrm>
            <a:off x="375212" y="1789356"/>
            <a:ext cx="8341262" cy="4458963"/>
          </a:xfrm>
        </p:spPr>
        <p:txBody>
          <a:bodyPr/>
          <a:lstStyle/>
          <a:p>
            <a:pPr marL="0" indent="0">
              <a:buNone/>
            </a:pPr>
            <a:r>
              <a:rPr lang="en-US" u="sng" dirty="0"/>
              <a:t>Model Changes</a:t>
            </a:r>
            <a:r>
              <a:rPr lang="en-US" dirty="0"/>
              <a:t>:</a:t>
            </a:r>
          </a:p>
          <a:p>
            <a:pPr>
              <a:buFontTx/>
              <a:buChar char="-"/>
            </a:pPr>
            <a:r>
              <a:rPr lang="en-US" dirty="0" smtClean="0"/>
              <a:t>Add a hotspot to the neighborhood that has a higher desire for agents to be at</a:t>
            </a:r>
            <a:endParaRPr lang="en-US" dirty="0"/>
          </a:p>
        </p:txBody>
      </p:sp>
    </p:spTree>
    <p:extLst>
      <p:ext uri="{BB962C8B-B14F-4D97-AF65-F5344CB8AC3E}">
        <p14:creationId xmlns:p14="http://schemas.microsoft.com/office/powerpoint/2010/main" val="730276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26</TotalTime>
  <Words>217</Words>
  <Application>Microsoft Macintosh PowerPoint</Application>
  <PresentationFormat>On-screen Show (4:3)</PresentationFormat>
  <Paragraphs>32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Capital</vt:lpstr>
      <vt:lpstr>Exploration of Thomas Schelling’s Model of Segregation</vt:lpstr>
      <vt:lpstr>Local Neighborhood Model</vt:lpstr>
      <vt:lpstr>Local Neighborhood Model</vt:lpstr>
      <vt:lpstr>Common Neighborhood Model</vt:lpstr>
      <vt:lpstr>Common Neighborhood Model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 of Thomas Schelling’s Model of Segregation</dc:title>
  <dc:creator>Jason Heintz</dc:creator>
  <cp:lastModifiedBy>Jason Heintz</cp:lastModifiedBy>
  <cp:revision>18</cp:revision>
  <dcterms:created xsi:type="dcterms:W3CDTF">2015-09-24T00:24:27Z</dcterms:created>
  <dcterms:modified xsi:type="dcterms:W3CDTF">2015-09-24T00:50:38Z</dcterms:modified>
</cp:coreProperties>
</file>