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64" r:id="rId5"/>
    <p:sldId id="259" r:id="rId6"/>
    <p:sldId id="262" r:id="rId7"/>
    <p:sldId id="265"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8" d="100"/>
          <a:sy n="88" d="100"/>
        </p:scale>
        <p:origin x="-1584"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interSettings" Target="printerSettings/printerSettings1.bin"/></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p:cNvGrpSpPr/>
          <p:nvPr/>
        </p:nvGrpSpPr>
        <p:grpSpPr>
          <a:xfrm>
            <a:off x="486873" y="411480"/>
            <a:ext cx="8170254" cy="6035040"/>
            <a:chOff x="486873" y="411480"/>
            <a:chExt cx="8170254" cy="6035040"/>
          </a:xfrm>
        </p:grpSpPr>
        <p:sp>
          <p:nvSpPr>
            <p:cNvPr id="8" name="Rectangle 7"/>
            <p:cNvSpPr/>
            <p:nvPr/>
          </p:nvSpPr>
          <p:spPr>
            <a:xfrm>
              <a:off x="486873" y="411480"/>
              <a:ext cx="8170254" cy="6035040"/>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a:spLocks/>
            </p:cNvSpPr>
            <p:nvPr/>
          </p:nvSpPr>
          <p:spPr>
            <a:xfrm>
              <a:off x="562843" y="475488"/>
              <a:ext cx="7982712" cy="5888736"/>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5" name="Straight Connector 14"/>
            <p:cNvCxnSpPr/>
            <p:nvPr/>
          </p:nvCxnSpPr>
          <p:spPr>
            <a:xfrm>
              <a:off x="562842" y="6133646"/>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562843" y="457200"/>
              <a:ext cx="7982712" cy="25786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914400" y="1123950"/>
            <a:ext cx="7342188" cy="1924050"/>
          </a:xfrm>
        </p:spPr>
        <p:txBody>
          <a:bodyPr anchor="b" anchorCtr="0">
            <a:noAutofit/>
          </a:bodyPr>
          <a:lstStyle>
            <a:lvl1pPr>
              <a:defRPr sz="5400" kern="1200">
                <a:solidFill>
                  <a:schemeClr val="tx1">
                    <a:lumMod val="75000"/>
                    <a:lumOff val="25000"/>
                  </a:schemeClr>
                </a:solidFill>
                <a:latin typeface="+mj-lt"/>
                <a:ea typeface="+mj-ea"/>
                <a:cs typeface="+mj-cs"/>
              </a:defRPr>
            </a:lvl1pPr>
          </a:lstStyle>
          <a:p>
            <a:r>
              <a:rPr lang="en-US" smtClean="0"/>
              <a:t>Click to edit Master title style</a:t>
            </a:r>
            <a:endParaRPr dirty="0"/>
          </a:p>
        </p:txBody>
      </p:sp>
      <p:sp>
        <p:nvSpPr>
          <p:cNvPr id="3" name="Subtitle 2"/>
          <p:cNvSpPr>
            <a:spLocks noGrp="1"/>
          </p:cNvSpPr>
          <p:nvPr>
            <p:ph type="subTitle" idx="1"/>
          </p:nvPr>
        </p:nvSpPr>
        <p:spPr>
          <a:xfrm>
            <a:off x="914400" y="3429000"/>
            <a:ext cx="7342188" cy="1752600"/>
          </a:xfrm>
        </p:spPr>
        <p:txBody>
          <a:bodyPr vert="horz" lIns="91440" tIns="45720" rIns="91440" bIns="45720" rtlCol="0">
            <a:normAutofit/>
          </a:bodyPr>
          <a:lstStyle>
            <a:lvl1pPr marL="0" indent="0" algn="ctr" defTabSz="914400" rtl="0" eaLnBrk="1" latinLnBrk="0" hangingPunct="1">
              <a:spcBef>
                <a:spcPts val="300"/>
              </a:spcBef>
              <a:buClr>
                <a:schemeClr val="tx1">
                  <a:lumMod val="75000"/>
                  <a:lumOff val="25000"/>
                </a:schemeClr>
              </a:buClr>
              <a:buFont typeface="Arial" pitchFamily="34" charset="0"/>
              <a:buNone/>
              <a:defRPr sz="2000" kern="1200">
                <a:solidFill>
                  <a:schemeClr val="tx1">
                    <a:lumMod val="75000"/>
                    <a:lumOff val="2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573741" y="6122894"/>
            <a:ext cx="2133600" cy="259317"/>
          </a:xfrm>
        </p:spPr>
        <p:txBody>
          <a:bodyPr/>
          <a:lstStyle/>
          <a:p>
            <a:fld id="{7D290233-0DD1-4A80-BB1E-9ADC3556DBB6}" type="datetimeFigureOut">
              <a:rPr lang="en-US" smtClean="0"/>
              <a:t>9/23/15</a:t>
            </a:fld>
            <a:endParaRPr lang="en-US"/>
          </a:p>
        </p:txBody>
      </p:sp>
      <p:sp>
        <p:nvSpPr>
          <p:cNvPr id="5" name="Footer Placeholder 4"/>
          <p:cNvSpPr>
            <a:spLocks noGrp="1"/>
          </p:cNvSpPr>
          <p:nvPr>
            <p:ph type="ftr" sz="quarter" idx="11"/>
          </p:nvPr>
        </p:nvSpPr>
        <p:spPr>
          <a:xfrm>
            <a:off x="5638800" y="6122894"/>
            <a:ext cx="2895600" cy="257810"/>
          </a:xfrm>
        </p:spPr>
        <p:txBody>
          <a:bodyPr/>
          <a:lstStyle/>
          <a:p>
            <a:endParaRPr lang="en-US"/>
          </a:p>
        </p:txBody>
      </p:sp>
      <p:sp>
        <p:nvSpPr>
          <p:cNvPr id="6" name="Slide Number Placeholder 5"/>
          <p:cNvSpPr>
            <a:spLocks noGrp="1"/>
          </p:cNvSpPr>
          <p:nvPr>
            <p:ph type="sldNum" sz="quarter" idx="12"/>
          </p:nvPr>
        </p:nvSpPr>
        <p:spPr>
          <a:xfrm>
            <a:off x="4191000" y="6122894"/>
            <a:ext cx="762000" cy="271463"/>
          </a:xfrm>
        </p:spPr>
        <p:txBody>
          <a:bodyPr/>
          <a:lstStyle/>
          <a:p>
            <a:fld id="{CFE4BAC9-6D41-4691-9299-18EF07EF017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grpSp>
        <p:nvGrpSpPr>
          <p:cNvPr id="8" name="Group 7"/>
          <p:cNvGrpSpPr/>
          <p:nvPr/>
        </p:nvGrpSpPr>
        <p:grpSpPr>
          <a:xfrm>
            <a:off x="182880" y="173699"/>
            <a:ext cx="8778240" cy="6510602"/>
            <a:chOff x="182880" y="173699"/>
            <a:chExt cx="8778240" cy="6510602"/>
          </a:xfrm>
        </p:grpSpPr>
        <p:grpSp>
          <p:nvGrpSpPr>
            <p:cNvPr id="26" name="Group 25"/>
            <p:cNvGrpSpPr/>
            <p:nvPr/>
          </p:nvGrpSpPr>
          <p:grpSpPr>
            <a:xfrm>
              <a:off x="182880" y="173699"/>
              <a:ext cx="8778240" cy="6510602"/>
              <a:chOff x="182880" y="173699"/>
              <a:chExt cx="8778240" cy="6510602"/>
            </a:xfrm>
          </p:grpSpPr>
          <p:grpSp>
            <p:nvGrpSpPr>
              <p:cNvPr id="27" name="Group 26"/>
              <p:cNvGrpSpPr/>
              <p:nvPr/>
            </p:nvGrpSpPr>
            <p:grpSpPr>
              <a:xfrm>
                <a:off x="182880" y="173699"/>
                <a:ext cx="8778240" cy="6510602"/>
                <a:chOff x="182880" y="173699"/>
                <a:chExt cx="8778240" cy="6510602"/>
              </a:xfrm>
            </p:grpSpPr>
            <p:sp>
              <p:nvSpPr>
                <p:cNvPr id="29" name="Rectangle 28"/>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0" name="Group 10"/>
                <p:cNvGrpSpPr/>
                <p:nvPr/>
              </p:nvGrpSpPr>
              <p:grpSpPr>
                <a:xfrm>
                  <a:off x="256032" y="237744"/>
                  <a:ext cx="8622792" cy="6364224"/>
                  <a:chOff x="247157" y="247430"/>
                  <a:chExt cx="8622792" cy="6364224"/>
                </a:xfrm>
              </p:grpSpPr>
              <p:sp>
                <p:nvSpPr>
                  <p:cNvPr id="31" name="Rectangle 30"/>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2" name="Straight Connector 31"/>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8" name="Rectangle 27"/>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5" name="Rectangle 24"/>
            <p:cNvSpPr/>
            <p:nvPr/>
          </p:nvSpPr>
          <p:spPr>
            <a:xfrm rot="10800000">
              <a:off x="258763" y="1594462"/>
              <a:ext cx="357530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225" y="1694329"/>
            <a:ext cx="3008313" cy="914400"/>
          </a:xfrm>
        </p:spPr>
        <p:txBody>
          <a:bodyPr anchor="b">
            <a:normAutofit/>
          </a:bodyPr>
          <a:lstStyle>
            <a:lvl1pPr algn="l">
              <a:defRPr sz="2800" b="0"/>
            </a:lvl1pPr>
          </a:lstStyle>
          <a:p>
            <a:r>
              <a:rPr lang="en-US" smtClean="0"/>
              <a:t>Click to edit Master title style</a:t>
            </a:r>
            <a:endParaRPr dirty="0"/>
          </a:p>
        </p:txBody>
      </p:sp>
      <p:sp>
        <p:nvSpPr>
          <p:cNvPr id="3" name="Content Placeholder 2"/>
          <p:cNvSpPr>
            <a:spLocks noGrp="1"/>
          </p:cNvSpPr>
          <p:nvPr>
            <p:ph idx="1"/>
          </p:nvPr>
        </p:nvSpPr>
        <p:spPr>
          <a:xfrm>
            <a:off x="4328319" y="609600"/>
            <a:ext cx="4114800" cy="5465763"/>
          </a:xfrm>
        </p:spPr>
        <p:txBody>
          <a:bodyPr>
            <a:normAutofit/>
          </a:bodyPr>
          <a:lstStyle>
            <a:lvl1pPr>
              <a:defRPr sz="2400" baseline="0"/>
            </a:lvl1pPr>
            <a:lvl2pPr>
              <a:defRPr sz="22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0225" y="2672323"/>
            <a:ext cx="3008313" cy="3403040"/>
          </a:xfrm>
        </p:spPr>
        <p:txBody>
          <a:bodyPr>
            <a:normAutofit/>
          </a:bodyPr>
          <a:lstStyle>
            <a:lvl1pPr marL="0" indent="0">
              <a:lnSpc>
                <a:spcPct val="120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290233-0DD1-4A80-BB1E-9ADC3556DBB6}" type="datetimeFigureOut">
              <a:rPr lang="en-US" smtClean="0"/>
              <a:t>9/23/15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t>‹#›</a:t>
            </a:fld>
            <a:endParaRPr lang="en-US"/>
          </a:p>
        </p:txBody>
      </p:sp>
      <p:sp>
        <p:nvSpPr>
          <p:cNvPr id="17" name="Picture Placeholder 16"/>
          <p:cNvSpPr>
            <a:spLocks noGrp="1"/>
          </p:cNvSpPr>
          <p:nvPr>
            <p:ph type="pic" sz="quarter" idx="13"/>
          </p:nvPr>
        </p:nvSpPr>
        <p:spPr>
          <a:xfrm>
            <a:off x="352892" y="310123"/>
            <a:ext cx="3398837" cy="1204912"/>
          </a:xfrm>
        </p:spPr>
        <p:txBody>
          <a:bodyPr>
            <a:normAutofit/>
          </a:bodyPr>
          <a:lstStyle>
            <a:lvl1pPr>
              <a:buNone/>
              <a:defRPr sz="1800"/>
            </a:lvl1pPr>
          </a:lstStyle>
          <a:p>
            <a:r>
              <a:rPr lang="en-US" smtClean="0"/>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5" name="Group 14"/>
          <p:cNvGrpSpPr/>
          <p:nvPr/>
        </p:nvGrpSpPr>
        <p:grpSpPr>
          <a:xfrm>
            <a:off x="182880" y="173699"/>
            <a:ext cx="8778240" cy="6510602"/>
            <a:chOff x="182880" y="173699"/>
            <a:chExt cx="8778240" cy="6510602"/>
          </a:xfrm>
        </p:grpSpPr>
        <p:grpSp>
          <p:nvGrpSpPr>
            <p:cNvPr id="16" name="Group 15"/>
            <p:cNvGrpSpPr/>
            <p:nvPr/>
          </p:nvGrpSpPr>
          <p:grpSpPr>
            <a:xfrm>
              <a:off x="182880" y="173699"/>
              <a:ext cx="8778240" cy="6510602"/>
              <a:chOff x="182880" y="173699"/>
              <a:chExt cx="8778240" cy="6510602"/>
            </a:xfrm>
          </p:grpSpPr>
          <p:sp>
            <p:nvSpPr>
              <p:cNvPr id="18" name="Rectangle 17"/>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9" name="Group 10"/>
              <p:cNvGrpSpPr/>
              <p:nvPr/>
            </p:nvGrpSpPr>
            <p:grpSpPr>
              <a:xfrm>
                <a:off x="256032" y="237744"/>
                <a:ext cx="8622792" cy="6364224"/>
                <a:chOff x="247157" y="247430"/>
                <a:chExt cx="8622792" cy="6364224"/>
              </a:xfrm>
            </p:grpSpPr>
            <p:sp>
              <p:nvSpPr>
                <p:cNvPr id="20" name="Rectangle 19"/>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1" name="Straight Connector 20"/>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17" name="Rectangle 16"/>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352" y="1691640"/>
            <a:ext cx="3008376" cy="914400"/>
          </a:xfrm>
        </p:spPr>
        <p:txBody>
          <a:bodyPr anchor="b">
            <a:noAutofit/>
          </a:bodyPr>
          <a:lstStyle>
            <a:lvl1pPr algn="l">
              <a:defRPr sz="2800" b="0"/>
            </a:lvl1pPr>
          </a:lstStyle>
          <a:p>
            <a:r>
              <a:rPr lang="en-US" smtClean="0"/>
              <a:t>Click to edit Master title style</a:t>
            </a:r>
            <a:endParaRPr/>
          </a:p>
        </p:txBody>
      </p:sp>
      <p:sp>
        <p:nvSpPr>
          <p:cNvPr id="3" name="Picture Placeholder 2"/>
          <p:cNvSpPr>
            <a:spLocks noGrp="1"/>
          </p:cNvSpPr>
          <p:nvPr>
            <p:ph type="pic" idx="1"/>
          </p:nvPr>
        </p:nvSpPr>
        <p:spPr>
          <a:xfrm>
            <a:off x="4338559" y="612775"/>
            <a:ext cx="4114800" cy="546811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530352" y="2670048"/>
            <a:ext cx="3008376" cy="3401568"/>
          </a:xfrm>
        </p:spPr>
        <p:txBody>
          <a:bodyPr vert="horz" lIns="91440" tIns="45720" rIns="91440" bIns="45720" rtlCol="0">
            <a:normAutofit/>
          </a:bodyPr>
          <a:lstStyle>
            <a:lvl1pPr marL="0" indent="0">
              <a:lnSpc>
                <a:spcPct val="120000"/>
              </a:lnSpc>
              <a:spcBef>
                <a:spcPts val="600"/>
              </a:spcBef>
              <a:buNone/>
              <a:defRPr sz="16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20000"/>
              </a:lnSpc>
              <a:spcBef>
                <a:spcPts val="2000"/>
              </a:spcBef>
              <a:buClr>
                <a:schemeClr val="bg1">
                  <a:lumMod val="75000"/>
                  <a:lumOff val="25000"/>
                </a:schemeClr>
              </a:buClr>
              <a:buFont typeface="Arial" pitchFamily="34" charset="0"/>
              <a:buNone/>
            </a:pPr>
            <a:r>
              <a:rPr lang="en-US" smtClean="0"/>
              <a:t>Click to edit Master text styles</a:t>
            </a:r>
          </a:p>
        </p:txBody>
      </p:sp>
      <p:sp>
        <p:nvSpPr>
          <p:cNvPr id="5" name="Date Placeholder 4"/>
          <p:cNvSpPr>
            <a:spLocks noGrp="1"/>
          </p:cNvSpPr>
          <p:nvPr>
            <p:ph type="dt" sz="half" idx="10"/>
          </p:nvPr>
        </p:nvSpPr>
        <p:spPr/>
        <p:txBody>
          <a:bodyPr/>
          <a:lstStyle/>
          <a:p>
            <a:fld id="{7D290233-0DD1-4A80-BB1E-9ADC3556DBB6}" type="datetimeFigureOut">
              <a:rPr lang="en-US" smtClean="0"/>
              <a:t>9/23/15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grpSp>
        <p:nvGrpSpPr>
          <p:cNvPr id="10" name="Group 9"/>
          <p:cNvGrpSpPr/>
          <p:nvPr/>
        </p:nvGrpSpPr>
        <p:grpSpPr>
          <a:xfrm>
            <a:off x="182880" y="173699"/>
            <a:ext cx="8778240" cy="6510602"/>
            <a:chOff x="182880" y="173699"/>
            <a:chExt cx="8778240" cy="6510602"/>
          </a:xfrm>
        </p:grpSpPr>
        <p:grpSp>
          <p:nvGrpSpPr>
            <p:cNvPr id="17" name="Group 16"/>
            <p:cNvGrpSpPr/>
            <p:nvPr/>
          </p:nvGrpSpPr>
          <p:grpSpPr>
            <a:xfrm>
              <a:off x="182880" y="173699"/>
              <a:ext cx="8778240" cy="6510602"/>
              <a:chOff x="182880" y="173699"/>
              <a:chExt cx="8778240" cy="6510602"/>
            </a:xfrm>
          </p:grpSpPr>
          <p:sp>
            <p:nvSpPr>
              <p:cNvPr id="19" name="Rectangle 18"/>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1" name="Group 10"/>
              <p:cNvGrpSpPr/>
              <p:nvPr/>
            </p:nvGrpSpPr>
            <p:grpSpPr>
              <a:xfrm>
                <a:off x="256032" y="237744"/>
                <a:ext cx="8622792" cy="6364224"/>
                <a:chOff x="247157" y="247430"/>
                <a:chExt cx="8622792" cy="6364224"/>
              </a:xfrm>
            </p:grpSpPr>
            <p:sp>
              <p:nvSpPr>
                <p:cNvPr id="22" name="Rectangle 21"/>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3" name="Straight Connector 22"/>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0" name="Rectangle 19"/>
            <p:cNvSpPr/>
            <p:nvPr/>
          </p:nvSpPr>
          <p:spPr>
            <a:xfrm>
              <a:off x="256032" y="42031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351" y="4287819"/>
            <a:ext cx="8021977" cy="916193"/>
          </a:xfrm>
        </p:spPr>
        <p:txBody>
          <a:bodyPr anchor="b">
            <a:noAutofit/>
          </a:bodyPr>
          <a:lstStyle>
            <a:lvl1pPr algn="l">
              <a:defRPr sz="3600" b="0"/>
            </a:lvl1pPr>
          </a:lstStyle>
          <a:p>
            <a:r>
              <a:rPr lang="en-US" smtClean="0"/>
              <a:t>Click to edit Master title style</a:t>
            </a:r>
            <a:endParaRPr dirty="0"/>
          </a:p>
        </p:txBody>
      </p:sp>
      <p:sp>
        <p:nvSpPr>
          <p:cNvPr id="3" name="Picture Placeholder 2"/>
          <p:cNvSpPr>
            <a:spLocks noGrp="1"/>
          </p:cNvSpPr>
          <p:nvPr>
            <p:ph type="pic" idx="1"/>
          </p:nvPr>
        </p:nvSpPr>
        <p:spPr>
          <a:xfrm>
            <a:off x="356347" y="331694"/>
            <a:ext cx="8421624" cy="3783106"/>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530351" y="5271247"/>
            <a:ext cx="8021977" cy="1013011"/>
          </a:xfrm>
        </p:spPr>
        <p:txBody>
          <a:bodyPr vert="horz" lIns="91440" tIns="45720" rIns="91440" bIns="45720" rtlCol="0">
            <a:normAutofit/>
          </a:bodyPr>
          <a:lstStyle>
            <a:lvl1pPr marL="0" indent="0">
              <a:spcBef>
                <a:spcPts val="0"/>
              </a:spcBef>
              <a:buNone/>
              <a:defRPr sz="18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20000"/>
              </a:lnSpc>
              <a:spcBef>
                <a:spcPts val="2000"/>
              </a:spcBef>
              <a:buClr>
                <a:schemeClr val="bg1">
                  <a:lumMod val="75000"/>
                  <a:lumOff val="25000"/>
                </a:schemeClr>
              </a:buClr>
              <a:buFont typeface="Arial" pitchFamily="34" charset="0"/>
              <a:buNone/>
            </a:pPr>
            <a:r>
              <a:rPr lang="en-US" smtClean="0"/>
              <a:t>Click to edit Master text styles</a:t>
            </a:r>
          </a:p>
        </p:txBody>
      </p:sp>
      <p:sp>
        <p:nvSpPr>
          <p:cNvPr id="5" name="Date Placeholder 4"/>
          <p:cNvSpPr>
            <a:spLocks noGrp="1"/>
          </p:cNvSpPr>
          <p:nvPr>
            <p:ph type="dt" sz="half" idx="10"/>
          </p:nvPr>
        </p:nvSpPr>
        <p:spPr/>
        <p:txBody>
          <a:bodyPr/>
          <a:lstStyle/>
          <a:p>
            <a:fld id="{7D290233-0DD1-4A80-BB1E-9ADC3556DBB6}" type="datetimeFigureOut">
              <a:rPr lang="en-US" smtClean="0"/>
              <a:t>9/23/15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13" name="Group 12"/>
          <p:cNvGrpSpPr/>
          <p:nvPr/>
        </p:nvGrpSpPr>
        <p:grpSpPr>
          <a:xfrm>
            <a:off x="182880" y="173699"/>
            <a:ext cx="8778240" cy="6510602"/>
            <a:chOff x="182880" y="173699"/>
            <a:chExt cx="8778240" cy="6510602"/>
          </a:xfrm>
        </p:grpSpPr>
        <p:sp>
          <p:nvSpPr>
            <p:cNvPr id="14" name="Rectangle 13"/>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 name="Group 10"/>
            <p:cNvGrpSpPr/>
            <p:nvPr/>
          </p:nvGrpSpPr>
          <p:grpSpPr>
            <a:xfrm>
              <a:off x="256032" y="237744"/>
              <a:ext cx="8622792" cy="6364224"/>
              <a:chOff x="247157" y="247430"/>
              <a:chExt cx="8622792" cy="6364224"/>
            </a:xfrm>
          </p:grpSpPr>
          <p:sp>
            <p:nvSpPr>
              <p:cNvPr id="16" name="Rectangle 15"/>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7" name="Straight Connector 16"/>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8" name="Rectangle 17"/>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D290233-0DD1-4A80-BB1E-9ADC3556DBB6}" type="datetimeFigureOut">
              <a:rPr lang="en-US" smtClean="0"/>
              <a:t>9/23/15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182880" y="173699"/>
            <a:ext cx="8778240" cy="6510602"/>
            <a:chOff x="182880" y="173699"/>
            <a:chExt cx="8778240" cy="6510602"/>
          </a:xfrm>
        </p:grpSpPr>
        <p:grpSp>
          <p:nvGrpSpPr>
            <p:cNvPr id="14" name="Group 13"/>
            <p:cNvGrpSpPr/>
            <p:nvPr/>
          </p:nvGrpSpPr>
          <p:grpSpPr>
            <a:xfrm>
              <a:off x="182880" y="173699"/>
              <a:ext cx="8778240" cy="6510602"/>
              <a:chOff x="182880" y="173699"/>
              <a:chExt cx="8778240" cy="6510602"/>
            </a:xfrm>
          </p:grpSpPr>
          <p:sp>
            <p:nvSpPr>
              <p:cNvPr id="15" name="Rectangle 14"/>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6" name="Group 10"/>
              <p:cNvGrpSpPr/>
              <p:nvPr/>
            </p:nvGrpSpPr>
            <p:grpSpPr>
              <a:xfrm>
                <a:off x="256032" y="237744"/>
                <a:ext cx="8622792" cy="6364224"/>
                <a:chOff x="247157" y="247430"/>
                <a:chExt cx="8622792" cy="6364224"/>
              </a:xfrm>
            </p:grpSpPr>
            <p:sp>
              <p:nvSpPr>
                <p:cNvPr id="17" name="Rectangle 16"/>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9" name="Straight Connector 18"/>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18" name="Rectangle 17"/>
            <p:cNvSpPr/>
            <p:nvPr/>
          </p:nvSpPr>
          <p:spPr>
            <a:xfrm rot="5400000">
              <a:off x="4242277"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Vertical Title 1"/>
          <p:cNvSpPr>
            <a:spLocks noGrp="1"/>
          </p:cNvSpPr>
          <p:nvPr>
            <p:ph type="title" orient="vert"/>
          </p:nvPr>
        </p:nvSpPr>
        <p:spPr>
          <a:xfrm>
            <a:off x="7391399" y="609600"/>
            <a:ext cx="1416423" cy="5516563"/>
          </a:xfrm>
        </p:spPr>
        <p:txBody>
          <a:bodyPr vert="eaVert">
            <a:normAutofit/>
          </a:bodyPr>
          <a:lstStyle>
            <a:lvl1pPr>
              <a:defRPr sz="3600"/>
            </a:lvl1pPr>
          </a:lstStyle>
          <a:p>
            <a:r>
              <a:rPr lang="en-US" smtClean="0"/>
              <a:t>Click to edit Master title style</a:t>
            </a:r>
            <a:endParaRPr/>
          </a:p>
        </p:txBody>
      </p:sp>
      <p:sp>
        <p:nvSpPr>
          <p:cNvPr id="3" name="Vertical Text Placeholder 2"/>
          <p:cNvSpPr>
            <a:spLocks noGrp="1"/>
          </p:cNvSpPr>
          <p:nvPr>
            <p:ph type="body" orient="vert" idx="1"/>
          </p:nvPr>
        </p:nvSpPr>
        <p:spPr>
          <a:xfrm>
            <a:off x="578222" y="609600"/>
            <a:ext cx="6279777" cy="5516563"/>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D290233-0DD1-4A80-BB1E-9ADC3556DBB6}" type="datetimeFigureOut">
              <a:rPr lang="en-US" smtClean="0"/>
              <a:t>9/23/15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9" name="Group 8"/>
          <p:cNvGrpSpPr/>
          <p:nvPr/>
        </p:nvGrpSpPr>
        <p:grpSpPr>
          <a:xfrm>
            <a:off x="182880" y="173699"/>
            <a:ext cx="8778240" cy="6510602"/>
            <a:chOff x="182880" y="173699"/>
            <a:chExt cx="8778240" cy="6510602"/>
          </a:xfrm>
        </p:grpSpPr>
        <p:sp>
          <p:nvSpPr>
            <p:cNvPr id="13" name="Rectangle 12"/>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 name="Group 10"/>
            <p:cNvGrpSpPr/>
            <p:nvPr/>
          </p:nvGrpSpPr>
          <p:grpSpPr>
            <a:xfrm>
              <a:off x="256032" y="237744"/>
              <a:ext cx="8622792" cy="6364224"/>
              <a:chOff x="247157" y="247430"/>
              <a:chExt cx="8622792" cy="6364224"/>
            </a:xfrm>
          </p:grpSpPr>
          <p:sp>
            <p:nvSpPr>
              <p:cNvPr id="19" name="Rectangle 1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0" name="Straight Connector 19"/>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1" name="Rectangle 20"/>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D290233-0DD1-4A80-BB1E-9ADC3556DBB6}" type="datetimeFigureOut">
              <a:rPr lang="en-US" smtClean="0"/>
              <a:t>9/23/15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grpSp>
        <p:nvGrpSpPr>
          <p:cNvPr id="10" name="Group 9"/>
          <p:cNvGrpSpPr/>
          <p:nvPr/>
        </p:nvGrpSpPr>
        <p:grpSpPr>
          <a:xfrm>
            <a:off x="486873" y="411480"/>
            <a:ext cx="8170254" cy="6035040"/>
            <a:chOff x="486873" y="411480"/>
            <a:chExt cx="8170254" cy="6035040"/>
          </a:xfrm>
        </p:grpSpPr>
        <p:sp>
          <p:nvSpPr>
            <p:cNvPr id="12" name="Rectangle 11"/>
            <p:cNvSpPr/>
            <p:nvPr/>
          </p:nvSpPr>
          <p:spPr>
            <a:xfrm>
              <a:off x="486873" y="411480"/>
              <a:ext cx="8170254" cy="6035040"/>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 name="Group 11"/>
            <p:cNvGrpSpPr/>
            <p:nvPr/>
          </p:nvGrpSpPr>
          <p:grpSpPr>
            <a:xfrm>
              <a:off x="562842" y="475488"/>
              <a:ext cx="7982713" cy="5888736"/>
              <a:chOff x="562842" y="475488"/>
              <a:chExt cx="7982713" cy="5888736"/>
            </a:xfrm>
          </p:grpSpPr>
          <p:sp>
            <p:nvSpPr>
              <p:cNvPr id="8" name="Rectangle 7"/>
              <p:cNvSpPr>
                <a:spLocks/>
              </p:cNvSpPr>
              <p:nvPr/>
            </p:nvSpPr>
            <p:spPr>
              <a:xfrm>
                <a:off x="562843" y="475488"/>
                <a:ext cx="7982712" cy="5888736"/>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9" name="Straight Connector 8"/>
              <p:cNvCxnSpPr/>
              <p:nvPr/>
            </p:nvCxnSpPr>
            <p:spPr>
              <a:xfrm>
                <a:off x="562842" y="6133646"/>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1" name="Straight Connector 10"/>
              <p:cNvCxnSpPr/>
              <p:nvPr/>
            </p:nvCxnSpPr>
            <p:spPr>
              <a:xfrm>
                <a:off x="562842" y="3427528"/>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Title 1"/>
          <p:cNvSpPr>
            <a:spLocks noGrp="1"/>
          </p:cNvSpPr>
          <p:nvPr>
            <p:ph type="ctrTitle"/>
          </p:nvPr>
        </p:nvSpPr>
        <p:spPr>
          <a:xfrm>
            <a:off x="900113" y="3442447"/>
            <a:ext cx="7345362" cy="1532965"/>
          </a:xfrm>
        </p:spPr>
        <p:txBody>
          <a:bodyPr anchor="b" anchorCtr="0">
            <a:norm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900113" y="5029200"/>
            <a:ext cx="7345362" cy="990600"/>
          </a:xfrm>
        </p:spPr>
        <p:txBody>
          <a:bodyPr>
            <a:normAutofit/>
          </a:bodyPr>
          <a:lstStyle>
            <a:lvl1pPr marL="0" indent="0" algn="ctr">
              <a:spcBef>
                <a:spcPts val="300"/>
              </a:spcBef>
              <a:buNone/>
              <a:defRPr sz="200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569259" y="6122894"/>
            <a:ext cx="2133600" cy="259317"/>
          </a:xfrm>
        </p:spPr>
        <p:txBody>
          <a:bodyPr/>
          <a:lstStyle/>
          <a:p>
            <a:fld id="{7D290233-0DD1-4A80-BB1E-9ADC3556DBB6}" type="datetimeFigureOut">
              <a:rPr lang="en-US" smtClean="0"/>
              <a:t>9/23/15</a:t>
            </a:fld>
            <a:endParaRPr lang="en-US"/>
          </a:p>
        </p:txBody>
      </p:sp>
      <p:sp>
        <p:nvSpPr>
          <p:cNvPr id="5" name="Footer Placeholder 4"/>
          <p:cNvSpPr>
            <a:spLocks noGrp="1"/>
          </p:cNvSpPr>
          <p:nvPr>
            <p:ph type="ftr" sz="quarter" idx="11"/>
          </p:nvPr>
        </p:nvSpPr>
        <p:spPr>
          <a:xfrm>
            <a:off x="5638800" y="6124401"/>
            <a:ext cx="2895600" cy="257810"/>
          </a:xfrm>
        </p:spPr>
        <p:txBody>
          <a:bodyPr/>
          <a:lstStyle/>
          <a:p>
            <a:endParaRPr lang="en-US"/>
          </a:p>
        </p:txBody>
      </p:sp>
      <p:sp>
        <p:nvSpPr>
          <p:cNvPr id="14" name="Picture Placeholder 13"/>
          <p:cNvSpPr>
            <a:spLocks noGrp="1"/>
          </p:cNvSpPr>
          <p:nvPr>
            <p:ph type="pic" sz="quarter" idx="12"/>
          </p:nvPr>
        </p:nvSpPr>
        <p:spPr>
          <a:xfrm>
            <a:off x="636493" y="533400"/>
            <a:ext cx="7836408" cy="2828925"/>
          </a:xfrm>
        </p:spPr>
        <p:txBody>
          <a:bodyPr>
            <a:normAutofit/>
          </a:bodyPr>
          <a:lstStyle>
            <a:lvl1pPr>
              <a:buNone/>
              <a:defRPr sz="2000"/>
            </a:lvl1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9" name="Group 8"/>
          <p:cNvGrpSpPr/>
          <p:nvPr/>
        </p:nvGrpSpPr>
        <p:grpSpPr>
          <a:xfrm>
            <a:off x="182880" y="173699"/>
            <a:ext cx="8778240" cy="6510602"/>
            <a:chOff x="182880" y="173699"/>
            <a:chExt cx="8778240" cy="6510602"/>
          </a:xfrm>
        </p:grpSpPr>
        <p:sp>
          <p:nvSpPr>
            <p:cNvPr id="12" name="Rectangle 11"/>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 name="Group 10"/>
            <p:cNvGrpSpPr/>
            <p:nvPr/>
          </p:nvGrpSpPr>
          <p:grpSpPr>
            <a:xfrm>
              <a:off x="256032" y="237744"/>
              <a:ext cx="8622792" cy="6364224"/>
              <a:chOff x="247157" y="247430"/>
              <a:chExt cx="8622792" cy="6364224"/>
            </a:xfrm>
          </p:grpSpPr>
          <p:sp>
            <p:nvSpPr>
              <p:cNvPr id="27" name="Rectangle 26"/>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8" name="Straight Connector 27"/>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Title 1"/>
          <p:cNvSpPr>
            <a:spLocks noGrp="1"/>
          </p:cNvSpPr>
          <p:nvPr>
            <p:ph type="title"/>
          </p:nvPr>
        </p:nvSpPr>
        <p:spPr>
          <a:xfrm>
            <a:off x="900113" y="1371600"/>
            <a:ext cx="7345362" cy="1676400"/>
          </a:xfrm>
        </p:spPr>
        <p:txBody>
          <a:bodyPr anchor="b" anchorCtr="0">
            <a:noAutofit/>
          </a:bodyPr>
          <a:lstStyle>
            <a:lvl1pPr algn="ctr">
              <a:defRPr sz="5400" b="0" i="0" cap="none" baseline="0">
                <a:solidFill>
                  <a:schemeClr val="tx1">
                    <a:lumMod val="75000"/>
                    <a:lumOff val="25000"/>
                  </a:schemeClr>
                </a:solidFill>
              </a:defRPr>
            </a:lvl1pPr>
          </a:lstStyle>
          <a:p>
            <a:r>
              <a:rPr lang="en-US" smtClean="0"/>
              <a:t>Click to edit Master title style</a:t>
            </a:r>
            <a:endParaRPr dirty="0"/>
          </a:p>
        </p:txBody>
      </p:sp>
      <p:sp>
        <p:nvSpPr>
          <p:cNvPr id="3" name="Text Placeholder 2"/>
          <p:cNvSpPr>
            <a:spLocks noGrp="1"/>
          </p:cNvSpPr>
          <p:nvPr>
            <p:ph type="body" idx="1"/>
          </p:nvPr>
        </p:nvSpPr>
        <p:spPr>
          <a:xfrm>
            <a:off x="900113" y="3134566"/>
            <a:ext cx="7345362" cy="1500187"/>
          </a:xfrm>
        </p:spPr>
        <p:txBody>
          <a:bodyPr anchor="t" anchorCtr="0"/>
          <a:lstStyle>
            <a:lvl1pPr marL="0" indent="0" algn="ctr">
              <a:spcBef>
                <a:spcPts val="300"/>
              </a:spcBef>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290233-0DD1-4A80-BB1E-9ADC3556DBB6}" type="datetimeFigureOut">
              <a:rPr lang="en-US" smtClean="0"/>
              <a:t>9/23/15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20" name="Group 19"/>
          <p:cNvGrpSpPr/>
          <p:nvPr/>
        </p:nvGrpSpPr>
        <p:grpSpPr>
          <a:xfrm>
            <a:off x="182880" y="173699"/>
            <a:ext cx="8778240" cy="6510602"/>
            <a:chOff x="182880" y="173699"/>
            <a:chExt cx="8778240" cy="6510602"/>
          </a:xfrm>
        </p:grpSpPr>
        <p:sp>
          <p:nvSpPr>
            <p:cNvPr id="21" name="Rectangle 20"/>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2" name="Group 10"/>
            <p:cNvGrpSpPr/>
            <p:nvPr/>
          </p:nvGrpSpPr>
          <p:grpSpPr>
            <a:xfrm>
              <a:off x="256032" y="237744"/>
              <a:ext cx="8622792" cy="6364224"/>
              <a:chOff x="247157" y="247430"/>
              <a:chExt cx="8622792" cy="6364224"/>
            </a:xfrm>
          </p:grpSpPr>
          <p:sp>
            <p:nvSpPr>
              <p:cNvPr id="23" name="Rectangle 22"/>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4" name="Straight Connector 23"/>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5" name="Rectangle 24"/>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00111" y="2147888"/>
            <a:ext cx="3566160" cy="39274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648199" y="2147888"/>
            <a:ext cx="3566160" cy="39274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7D290233-0DD1-4A80-BB1E-9ADC3556DBB6}" type="datetimeFigureOut">
              <a:rPr lang="en-US" smtClean="0"/>
              <a:t>9/23/15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0" name="Group 9"/>
          <p:cNvGrpSpPr/>
          <p:nvPr/>
        </p:nvGrpSpPr>
        <p:grpSpPr>
          <a:xfrm>
            <a:off x="182880" y="173699"/>
            <a:ext cx="8778240" cy="6510602"/>
            <a:chOff x="182880" y="173699"/>
            <a:chExt cx="8778240" cy="6510602"/>
          </a:xfrm>
        </p:grpSpPr>
        <p:grpSp>
          <p:nvGrpSpPr>
            <p:cNvPr id="26" name="Group 25"/>
            <p:cNvGrpSpPr/>
            <p:nvPr/>
          </p:nvGrpSpPr>
          <p:grpSpPr>
            <a:xfrm>
              <a:off x="182880" y="173699"/>
              <a:ext cx="8778240" cy="6510602"/>
              <a:chOff x="182880" y="173699"/>
              <a:chExt cx="8778240" cy="6510602"/>
            </a:xfrm>
          </p:grpSpPr>
          <p:sp>
            <p:nvSpPr>
              <p:cNvPr id="27" name="Rectangle 26"/>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8" name="Group 10"/>
              <p:cNvGrpSpPr/>
              <p:nvPr/>
            </p:nvGrpSpPr>
            <p:grpSpPr>
              <a:xfrm>
                <a:off x="256032" y="237744"/>
                <a:ext cx="8622792" cy="6364224"/>
                <a:chOff x="247157" y="247430"/>
                <a:chExt cx="8622792" cy="6364224"/>
              </a:xfrm>
            </p:grpSpPr>
            <p:sp>
              <p:nvSpPr>
                <p:cNvPr id="29" name="Rectangle 2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1" name="Straight Connector 30"/>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32" name="Rectangle 31"/>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cxnSp>
          <p:nvCxnSpPr>
            <p:cNvPr id="23" name="Straight Connector 22"/>
            <p:cNvCxnSpPr/>
            <p:nvPr/>
          </p:nvCxnSpPr>
          <p:spPr>
            <a:xfrm rot="16200000" flipH="1">
              <a:off x="2217480" y="4026438"/>
              <a:ext cx="4711326" cy="2286"/>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32301" y="1708990"/>
            <a:ext cx="3566160" cy="832503"/>
          </a:xfrm>
        </p:spPr>
        <p:txBody>
          <a:bodyPr anchor="ctr" anchorCtr="0">
            <a:noAutofit/>
          </a:bodyPr>
          <a:lstStyle>
            <a:lvl1pPr marL="0" indent="0" algn="ctr">
              <a:spcBef>
                <a:spcPts val="30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2301" y="2590801"/>
            <a:ext cx="3566160" cy="3484562"/>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945539" y="1708990"/>
            <a:ext cx="3566160" cy="832503"/>
          </a:xfrm>
        </p:spPr>
        <p:txBody>
          <a:bodyPr anchor="ctr" anchorCtr="0">
            <a:noAutofit/>
          </a:bodyPr>
          <a:lstStyle>
            <a:lvl1pPr marL="0" indent="0" algn="ctr">
              <a:spcBef>
                <a:spcPts val="30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945539" y="2590801"/>
            <a:ext cx="3566160" cy="3484562"/>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7D290233-0DD1-4A80-BB1E-9ADC3556DBB6}" type="datetimeFigureOut">
              <a:rPr lang="en-US" smtClean="0"/>
              <a:t>9/23/15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2" name="Group 11"/>
          <p:cNvGrpSpPr/>
          <p:nvPr/>
        </p:nvGrpSpPr>
        <p:grpSpPr>
          <a:xfrm>
            <a:off x="182880" y="173699"/>
            <a:ext cx="8778240" cy="6510602"/>
            <a:chOff x="182880" y="173699"/>
            <a:chExt cx="8778240" cy="6510602"/>
          </a:xfrm>
        </p:grpSpPr>
        <p:sp>
          <p:nvSpPr>
            <p:cNvPr id="13" name="Rectangle 12"/>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4" name="Group 10"/>
            <p:cNvGrpSpPr/>
            <p:nvPr/>
          </p:nvGrpSpPr>
          <p:grpSpPr>
            <a:xfrm>
              <a:off x="256032" y="237744"/>
              <a:ext cx="8622792" cy="6364224"/>
              <a:chOff x="247157" y="247430"/>
              <a:chExt cx="8622792" cy="6364224"/>
            </a:xfrm>
          </p:grpSpPr>
          <p:sp>
            <p:nvSpPr>
              <p:cNvPr id="15" name="Rectangle 14"/>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6" name="Straight Connector 15"/>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7D290233-0DD1-4A80-BB1E-9ADC3556DBB6}" type="datetimeFigureOut">
              <a:rPr lang="en-US" smtClean="0"/>
              <a:t>9/23/15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10" name="Group 9"/>
          <p:cNvGrpSpPr/>
          <p:nvPr/>
        </p:nvGrpSpPr>
        <p:grpSpPr>
          <a:xfrm>
            <a:off x="182880" y="173699"/>
            <a:ext cx="8778240" cy="6510602"/>
            <a:chOff x="182880" y="173699"/>
            <a:chExt cx="8778240" cy="6510602"/>
          </a:xfrm>
        </p:grpSpPr>
        <p:sp>
          <p:nvSpPr>
            <p:cNvPr id="11" name="Rectangle 10"/>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0"/>
            <p:cNvGrpSpPr/>
            <p:nvPr/>
          </p:nvGrpSpPr>
          <p:grpSpPr>
            <a:xfrm>
              <a:off x="256032" y="237744"/>
              <a:ext cx="8622792" cy="6364224"/>
              <a:chOff x="247157" y="247430"/>
              <a:chExt cx="8622792" cy="6364224"/>
            </a:xfrm>
          </p:grpSpPr>
          <p:sp>
            <p:nvSpPr>
              <p:cNvPr id="13" name="Rectangle 12"/>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4" name="Straight Connector 13"/>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Date Placeholder 1"/>
          <p:cNvSpPr>
            <a:spLocks noGrp="1"/>
          </p:cNvSpPr>
          <p:nvPr>
            <p:ph type="dt" sz="half" idx="10"/>
          </p:nvPr>
        </p:nvSpPr>
        <p:spPr/>
        <p:txBody>
          <a:bodyPr/>
          <a:lstStyle/>
          <a:p>
            <a:fld id="{7D290233-0DD1-4A80-BB1E-9ADC3556DBB6}" type="datetimeFigureOut">
              <a:rPr lang="en-US" smtClean="0"/>
              <a:t>9/23/15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182880" y="173699"/>
            <a:ext cx="8778240" cy="6510602"/>
            <a:chOff x="182880" y="173699"/>
            <a:chExt cx="8778240" cy="6510602"/>
          </a:xfrm>
        </p:grpSpPr>
        <p:grpSp>
          <p:nvGrpSpPr>
            <p:cNvPr id="16" name="Group 15"/>
            <p:cNvGrpSpPr/>
            <p:nvPr/>
          </p:nvGrpSpPr>
          <p:grpSpPr>
            <a:xfrm>
              <a:off x="182880" y="173699"/>
              <a:ext cx="8778240" cy="6510602"/>
              <a:chOff x="182880" y="173699"/>
              <a:chExt cx="8778240" cy="6510602"/>
            </a:xfrm>
          </p:grpSpPr>
          <p:sp>
            <p:nvSpPr>
              <p:cNvPr id="17" name="Rectangle 16"/>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8" name="Group 10"/>
              <p:cNvGrpSpPr/>
              <p:nvPr/>
            </p:nvGrpSpPr>
            <p:grpSpPr>
              <a:xfrm>
                <a:off x="256032" y="237744"/>
                <a:ext cx="8622792" cy="6364224"/>
                <a:chOff x="247157" y="247430"/>
                <a:chExt cx="8622792" cy="6364224"/>
              </a:xfrm>
            </p:grpSpPr>
            <p:sp>
              <p:nvSpPr>
                <p:cNvPr id="19" name="Rectangle 1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0" name="Straight Connector 19"/>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33" name="Rectangle 32"/>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225" y="1169892"/>
            <a:ext cx="3008313" cy="914400"/>
          </a:xfrm>
        </p:spPr>
        <p:txBody>
          <a:bodyPr anchor="b">
            <a:normAutofit/>
          </a:bodyPr>
          <a:lstStyle>
            <a:lvl1pPr algn="l">
              <a:defRPr sz="2800" b="0"/>
            </a:lvl1pPr>
          </a:lstStyle>
          <a:p>
            <a:r>
              <a:rPr lang="en-US" smtClean="0"/>
              <a:t>Click to edit Master title style</a:t>
            </a:r>
            <a:endParaRPr dirty="0"/>
          </a:p>
        </p:txBody>
      </p:sp>
      <p:sp>
        <p:nvSpPr>
          <p:cNvPr id="3" name="Content Placeholder 2"/>
          <p:cNvSpPr>
            <a:spLocks noGrp="1"/>
          </p:cNvSpPr>
          <p:nvPr>
            <p:ph idx="1"/>
          </p:nvPr>
        </p:nvSpPr>
        <p:spPr>
          <a:xfrm>
            <a:off x="4328319" y="609600"/>
            <a:ext cx="4114800" cy="5465763"/>
          </a:xfrm>
        </p:spPr>
        <p:txBody>
          <a:bodyPr>
            <a:normAutofit/>
          </a:bodyPr>
          <a:lstStyle>
            <a:lvl1pPr>
              <a:defRPr sz="2400" baseline="0"/>
            </a:lvl1pPr>
            <a:lvl2pPr>
              <a:defRPr sz="22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0225" y="2147888"/>
            <a:ext cx="3008313" cy="3262313"/>
          </a:xfrm>
        </p:spPr>
        <p:txBody>
          <a:bodyPr vert="horz" lIns="91440" tIns="45720" rIns="91440" bIns="45720" rtlCol="0">
            <a:normAutofit/>
          </a:bodyPr>
          <a:lstStyle>
            <a:lvl1pPr marL="0" indent="0">
              <a:lnSpc>
                <a:spcPct val="120000"/>
              </a:lnSpc>
              <a:spcBef>
                <a:spcPts val="600"/>
              </a:spcBef>
              <a:buNone/>
              <a:defRPr sz="16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10000"/>
              </a:lnSpc>
              <a:spcBef>
                <a:spcPts val="2000"/>
              </a:spcBef>
              <a:buClr>
                <a:schemeClr val="bg1">
                  <a:lumMod val="75000"/>
                  <a:lumOff val="25000"/>
                </a:schemeClr>
              </a:buClr>
              <a:buFont typeface="Arial" pitchFamily="34" charset="0"/>
              <a:buNone/>
            </a:pPr>
            <a:r>
              <a:rPr lang="en-US" smtClean="0"/>
              <a:t>Click to edit Master text styles</a:t>
            </a:r>
          </a:p>
        </p:txBody>
      </p:sp>
      <p:sp>
        <p:nvSpPr>
          <p:cNvPr id="5" name="Date Placeholder 4"/>
          <p:cNvSpPr>
            <a:spLocks noGrp="1"/>
          </p:cNvSpPr>
          <p:nvPr>
            <p:ph type="dt" sz="half" idx="10"/>
          </p:nvPr>
        </p:nvSpPr>
        <p:spPr/>
        <p:txBody>
          <a:bodyPr/>
          <a:lstStyle/>
          <a:p>
            <a:fld id="{7D290233-0DD1-4A80-BB1E-9ADC3556DBB6}" type="datetimeFigureOut">
              <a:rPr lang="en-US" smtClean="0"/>
              <a:t>9/23/15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00113" y="244158"/>
            <a:ext cx="7345362" cy="1339850"/>
          </a:xfrm>
          <a:prstGeom prst="rect">
            <a:avLst/>
          </a:prstGeom>
        </p:spPr>
        <p:txBody>
          <a:bodyPr vert="horz" lIns="91440" tIns="45720" rIns="91440" bIns="45720" rtlCol="0" anchor="ctr">
            <a:normAutofit/>
          </a:bodyPr>
          <a:lstStyle/>
          <a:p>
            <a:r>
              <a:rPr lang="en-US" smtClean="0"/>
              <a:t>Click to edit Master title style</a:t>
            </a:r>
            <a:endParaRPr dirty="0"/>
          </a:p>
        </p:txBody>
      </p:sp>
      <p:sp>
        <p:nvSpPr>
          <p:cNvPr id="3" name="Text Placeholder 2"/>
          <p:cNvSpPr>
            <a:spLocks noGrp="1"/>
          </p:cNvSpPr>
          <p:nvPr>
            <p:ph type="body" idx="1"/>
          </p:nvPr>
        </p:nvSpPr>
        <p:spPr>
          <a:xfrm>
            <a:off x="900112" y="2133601"/>
            <a:ext cx="7345363" cy="39319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243840" y="6371591"/>
            <a:ext cx="2133600" cy="259317"/>
          </a:xfrm>
          <a:prstGeom prst="rect">
            <a:avLst/>
          </a:prstGeom>
        </p:spPr>
        <p:txBody>
          <a:bodyPr vert="horz" lIns="91440" tIns="45720" rIns="91440" bIns="45720" rtlCol="0" anchor="ctr"/>
          <a:lstStyle>
            <a:lvl1pPr algn="l">
              <a:defRPr sz="1200">
                <a:solidFill>
                  <a:schemeClr val="bg2">
                    <a:lumMod val="60000"/>
                    <a:lumOff val="40000"/>
                  </a:schemeClr>
                </a:solidFill>
                <a:latin typeface="Brush Script MT" pitchFamily="66" charset="0"/>
              </a:defRPr>
            </a:lvl1pPr>
          </a:lstStyle>
          <a:p>
            <a:fld id="{7D290233-0DD1-4A80-BB1E-9ADC3556DBB6}" type="datetimeFigureOut">
              <a:rPr lang="en-US" smtClean="0"/>
              <a:t>9/23/15</a:t>
            </a:fld>
            <a:endParaRPr lang="en-US"/>
          </a:p>
        </p:txBody>
      </p:sp>
      <p:sp>
        <p:nvSpPr>
          <p:cNvPr id="5" name="Footer Placeholder 4"/>
          <p:cNvSpPr>
            <a:spLocks noGrp="1"/>
          </p:cNvSpPr>
          <p:nvPr>
            <p:ph type="ftr" sz="quarter" idx="3"/>
          </p:nvPr>
        </p:nvSpPr>
        <p:spPr>
          <a:xfrm>
            <a:off x="5958840" y="6371591"/>
            <a:ext cx="2895600" cy="257810"/>
          </a:xfrm>
          <a:prstGeom prst="rect">
            <a:avLst/>
          </a:prstGeom>
        </p:spPr>
        <p:txBody>
          <a:bodyPr vert="horz" lIns="91440" tIns="45720" rIns="91440" bIns="45720" rtlCol="0" anchor="ctr"/>
          <a:lstStyle>
            <a:lvl1pPr marL="0" algn="r" defTabSz="914400" rtl="0" eaLnBrk="1" latinLnBrk="0" hangingPunct="1">
              <a:defRPr sz="1200" kern="1200">
                <a:solidFill>
                  <a:schemeClr val="bg2">
                    <a:lumMod val="60000"/>
                    <a:lumOff val="40000"/>
                  </a:schemeClr>
                </a:solidFill>
                <a:latin typeface="Brush Script MT" pitchFamily="66" charset="0"/>
                <a:ea typeface="+mn-ea"/>
                <a:cs typeface="+mn-cs"/>
              </a:defRPr>
            </a:lvl1pPr>
          </a:lstStyle>
          <a:p>
            <a:endParaRPr lang="en-US"/>
          </a:p>
        </p:txBody>
      </p:sp>
      <p:sp>
        <p:nvSpPr>
          <p:cNvPr id="6" name="Slide Number Placeholder 5"/>
          <p:cNvSpPr>
            <a:spLocks noGrp="1"/>
          </p:cNvSpPr>
          <p:nvPr>
            <p:ph type="sldNum" sz="quarter" idx="4"/>
          </p:nvPr>
        </p:nvSpPr>
        <p:spPr>
          <a:xfrm>
            <a:off x="4191000" y="6356350"/>
            <a:ext cx="762000" cy="271463"/>
          </a:xfrm>
          <a:prstGeom prst="rect">
            <a:avLst/>
          </a:prstGeom>
        </p:spPr>
        <p:txBody>
          <a:bodyPr vert="horz" lIns="91440" tIns="45720" rIns="91440" bIns="45720" rtlCol="0" anchor="ctr"/>
          <a:lstStyle>
            <a:lvl1pPr marL="0" algn="ctr" defTabSz="914400" rtl="0" eaLnBrk="1" latinLnBrk="0" hangingPunct="1">
              <a:defRPr sz="1200" kern="1200">
                <a:solidFill>
                  <a:schemeClr val="bg2">
                    <a:lumMod val="60000"/>
                    <a:lumOff val="40000"/>
                  </a:schemeClr>
                </a:solidFill>
                <a:latin typeface="+mn-lt"/>
                <a:ea typeface="+mn-ea"/>
                <a:cs typeface="+mn-cs"/>
              </a:defRPr>
            </a:lvl1pPr>
          </a:lstStyle>
          <a:p>
            <a:fld id="{CFE4BAC9-6D41-4691-9299-18EF07EF017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ctr" defTabSz="914400" rtl="0" eaLnBrk="1" latinLnBrk="0" hangingPunct="1">
        <a:spcBef>
          <a:spcPct val="0"/>
        </a:spcBef>
        <a:buNone/>
        <a:defRPr sz="4800"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ts val="2000"/>
        </a:spcBef>
        <a:buClr>
          <a:schemeClr val="tx1">
            <a:lumMod val="75000"/>
            <a:lumOff val="25000"/>
          </a:schemeClr>
        </a:buClr>
        <a:buFont typeface="Arial" pitchFamily="34" charset="0"/>
        <a:buChar char="•"/>
        <a:defRPr sz="2400" kern="1200">
          <a:solidFill>
            <a:schemeClr val="tx1">
              <a:lumMod val="75000"/>
              <a:lumOff val="25000"/>
            </a:schemeClr>
          </a:solidFill>
          <a:latin typeface="+mn-lt"/>
          <a:ea typeface="+mn-ea"/>
          <a:cs typeface="+mn-cs"/>
        </a:defRPr>
      </a:lvl1pPr>
      <a:lvl2pPr marL="579438" indent="-228600" algn="l" defTabSz="914400" rtl="0" eaLnBrk="1" latinLnBrk="0" hangingPunct="1">
        <a:spcBef>
          <a:spcPts val="600"/>
        </a:spcBef>
        <a:buClr>
          <a:schemeClr val="bg2">
            <a:lumMod val="60000"/>
            <a:lumOff val="40000"/>
          </a:schemeClr>
        </a:buClr>
        <a:buFont typeface="Arial" pitchFamily="34" charset="0"/>
        <a:buChar char="•"/>
        <a:defRPr sz="2200" kern="1200">
          <a:solidFill>
            <a:schemeClr val="tx1">
              <a:lumMod val="75000"/>
              <a:lumOff val="25000"/>
            </a:schemeClr>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pitchFamily="34" charset="0"/>
        <a:buChar char="•"/>
        <a:defRPr sz="2000" kern="1200">
          <a:solidFill>
            <a:schemeClr val="tx1">
              <a:lumMod val="75000"/>
              <a:lumOff val="25000"/>
            </a:schemeClr>
          </a:solidFill>
          <a:latin typeface="+mn-lt"/>
          <a:ea typeface="+mn-ea"/>
          <a:cs typeface="+mn-cs"/>
        </a:defRPr>
      </a:lvl3pPr>
      <a:lvl4pPr marL="1036638" indent="-228600" algn="l" defTabSz="914400" rtl="0" eaLnBrk="1" latinLnBrk="0" hangingPunct="1">
        <a:spcBef>
          <a:spcPts val="600"/>
        </a:spcBef>
        <a:buClr>
          <a:schemeClr val="bg2">
            <a:lumMod val="60000"/>
            <a:lumOff val="40000"/>
          </a:schemeClr>
        </a:buClr>
        <a:buFont typeface="Arial" pitchFamily="34" charset="0"/>
        <a:buChar char="•"/>
        <a:defRPr sz="1800" kern="1200">
          <a:solidFill>
            <a:schemeClr val="tx1">
              <a:lumMod val="75000"/>
              <a:lumOff val="25000"/>
            </a:schemeClr>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Arial" pitchFamily="34" charset="0"/>
        <a:buChar char="•"/>
        <a:defRPr sz="1800" kern="1200">
          <a:solidFill>
            <a:schemeClr val="tx1">
              <a:lumMod val="75000"/>
              <a:lumOff val="25000"/>
            </a:schemeClr>
          </a:solidFill>
          <a:latin typeface="+mn-lt"/>
          <a:ea typeface="+mn-ea"/>
          <a:cs typeface="+mn-cs"/>
        </a:defRPr>
      </a:lvl5pPr>
      <a:lvl6pPr marL="1485900"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6pPr>
      <a:lvl7pPr marL="1712913"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7pPr>
      <a:lvl8pPr marL="1947863"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8pPr>
      <a:lvl9pPr marL="2174875"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ccl.northwestern.edu/netlogo/models/Segregation" TargetMode="External"/><Relationship Id="rId3" Type="http://schemas.openxmlformats.org/officeDocument/2006/relationships/hyperlink" Target="http://ccl.northwestern.edu/netlog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smtClean="0"/>
              <a:t>Exploration of Thomas Schelling’s Model of Segregation</a:t>
            </a:r>
            <a:endParaRPr lang="en-US" sz="4000" dirty="0"/>
          </a:p>
        </p:txBody>
      </p:sp>
      <p:sp>
        <p:nvSpPr>
          <p:cNvPr id="3" name="Subtitle 2"/>
          <p:cNvSpPr>
            <a:spLocks noGrp="1"/>
          </p:cNvSpPr>
          <p:nvPr>
            <p:ph type="subTitle" idx="1"/>
          </p:nvPr>
        </p:nvSpPr>
        <p:spPr/>
        <p:txBody>
          <a:bodyPr>
            <a:normAutofit fontScale="92500" lnSpcReduction="20000"/>
          </a:bodyPr>
          <a:lstStyle/>
          <a:p>
            <a:r>
              <a:rPr lang="en-US" dirty="0" smtClean="0"/>
              <a:t>CAP 6675 Homework 2</a:t>
            </a:r>
          </a:p>
          <a:p>
            <a:r>
              <a:rPr lang="en-US" dirty="0" smtClean="0"/>
              <a:t> 09/28/2015</a:t>
            </a:r>
          </a:p>
          <a:p>
            <a:endParaRPr lang="en-US" dirty="0"/>
          </a:p>
          <a:p>
            <a:r>
              <a:rPr lang="en-US" dirty="0" err="1" smtClean="0"/>
              <a:t>Chathika</a:t>
            </a:r>
            <a:r>
              <a:rPr lang="en-US" dirty="0" smtClean="0"/>
              <a:t> </a:t>
            </a:r>
            <a:r>
              <a:rPr lang="en-US" dirty="0" err="1" smtClean="0"/>
              <a:t>Gunaratne</a:t>
            </a:r>
            <a:endParaRPr lang="en-US" dirty="0" smtClean="0"/>
          </a:p>
          <a:p>
            <a:r>
              <a:rPr lang="en-US" dirty="0" smtClean="0"/>
              <a:t>Jason Heintz</a:t>
            </a:r>
          </a:p>
          <a:p>
            <a:r>
              <a:rPr lang="en-US" dirty="0" smtClean="0"/>
              <a:t>Robert Mitchell</a:t>
            </a:r>
          </a:p>
        </p:txBody>
      </p:sp>
    </p:spTree>
    <p:extLst>
      <p:ext uri="{BB962C8B-B14F-4D97-AF65-F5344CB8AC3E}">
        <p14:creationId xmlns:p14="http://schemas.microsoft.com/office/powerpoint/2010/main" val="1880065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Local Neighborhood Model</a:t>
            </a:r>
            <a:endParaRPr lang="en-US" dirty="0"/>
          </a:p>
        </p:txBody>
      </p:sp>
      <p:sp>
        <p:nvSpPr>
          <p:cNvPr id="3" name="Content Placeholder 2"/>
          <p:cNvSpPr>
            <a:spLocks noGrp="1"/>
          </p:cNvSpPr>
          <p:nvPr>
            <p:ph idx="1"/>
          </p:nvPr>
        </p:nvSpPr>
        <p:spPr>
          <a:xfrm>
            <a:off x="375212" y="1789356"/>
            <a:ext cx="8341262" cy="4458963"/>
          </a:xfrm>
        </p:spPr>
        <p:txBody>
          <a:bodyPr>
            <a:normAutofit fontScale="92500" lnSpcReduction="10000"/>
          </a:bodyPr>
          <a:lstStyle/>
          <a:p>
            <a:pPr marL="0" indent="0">
              <a:buNone/>
            </a:pPr>
            <a:r>
              <a:rPr lang="en-US" u="sng" dirty="0" smtClean="0"/>
              <a:t>Question</a:t>
            </a:r>
            <a:r>
              <a:rPr lang="en-US" dirty="0" smtClean="0"/>
              <a:t>: </a:t>
            </a:r>
          </a:p>
          <a:p>
            <a:pPr marL="0" indent="0">
              <a:buNone/>
            </a:pPr>
            <a:r>
              <a:rPr lang="en-US" dirty="0" smtClean="0"/>
              <a:t>How do different age groups with different tolerances affect the level of segregation within a community.</a:t>
            </a:r>
            <a:endParaRPr lang="en-US" dirty="0"/>
          </a:p>
          <a:p>
            <a:pPr marL="0" indent="0">
              <a:buNone/>
            </a:pPr>
            <a:r>
              <a:rPr lang="en-US" u="sng" dirty="0" smtClean="0"/>
              <a:t>Hypothesis</a:t>
            </a:r>
            <a:r>
              <a:rPr lang="en-US" dirty="0" smtClean="0"/>
              <a:t>:</a:t>
            </a:r>
          </a:p>
          <a:p>
            <a:pPr marL="0" indent="0">
              <a:buNone/>
            </a:pPr>
            <a:r>
              <a:rPr lang="en-US" dirty="0"/>
              <a:t>Having a subset of each type of agent with lower tolerances will assist higher tolerance agents to be </a:t>
            </a:r>
            <a:r>
              <a:rPr lang="en-US" dirty="0" smtClean="0"/>
              <a:t>happier</a:t>
            </a:r>
            <a:r>
              <a:rPr lang="en-US" dirty="0"/>
              <a:t> </a:t>
            </a:r>
            <a:r>
              <a:rPr lang="en-US" dirty="0" smtClean="0"/>
              <a:t>and form clusters easier.</a:t>
            </a:r>
            <a:endParaRPr lang="en-US" dirty="0"/>
          </a:p>
          <a:p>
            <a:pPr marL="0" indent="0">
              <a:buNone/>
            </a:pPr>
            <a:r>
              <a:rPr lang="en-US" u="sng" dirty="0" smtClean="0"/>
              <a:t>Why</a:t>
            </a:r>
            <a:r>
              <a:rPr lang="en-US" dirty="0" smtClean="0"/>
              <a:t>: </a:t>
            </a:r>
          </a:p>
          <a:p>
            <a:pPr marL="0" indent="0">
              <a:buNone/>
            </a:pPr>
            <a:r>
              <a:rPr lang="en-US" dirty="0" smtClean="0"/>
              <a:t>Because the portion of agents with lower tolerances will be more likely to stay in one location this would lead agents with high tolerances to stay as well and form clusters.</a:t>
            </a:r>
          </a:p>
        </p:txBody>
      </p:sp>
    </p:spTree>
    <p:extLst>
      <p:ext uri="{BB962C8B-B14F-4D97-AF65-F5344CB8AC3E}">
        <p14:creationId xmlns:p14="http://schemas.microsoft.com/office/powerpoint/2010/main" val="4047314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Local Neighborhood Model</a:t>
            </a:r>
            <a:endParaRPr lang="en-US" dirty="0"/>
          </a:p>
        </p:txBody>
      </p:sp>
      <p:sp>
        <p:nvSpPr>
          <p:cNvPr id="3" name="Content Placeholder 2"/>
          <p:cNvSpPr>
            <a:spLocks noGrp="1"/>
          </p:cNvSpPr>
          <p:nvPr>
            <p:ph idx="1"/>
          </p:nvPr>
        </p:nvSpPr>
        <p:spPr>
          <a:xfrm>
            <a:off x="375212" y="1789356"/>
            <a:ext cx="8341262" cy="4458963"/>
          </a:xfrm>
        </p:spPr>
        <p:txBody>
          <a:bodyPr>
            <a:normAutofit lnSpcReduction="10000"/>
          </a:bodyPr>
          <a:lstStyle/>
          <a:p>
            <a:pPr marL="0" indent="0">
              <a:buNone/>
            </a:pPr>
            <a:r>
              <a:rPr lang="en-US" u="sng" dirty="0" smtClean="0"/>
              <a:t>Model Changes</a:t>
            </a:r>
            <a:r>
              <a:rPr lang="en-US" dirty="0" smtClean="0"/>
              <a:t>:</a:t>
            </a:r>
          </a:p>
          <a:p>
            <a:pPr>
              <a:buFontTx/>
              <a:buChar char="-"/>
            </a:pPr>
            <a:r>
              <a:rPr lang="en-US" dirty="0" smtClean="0"/>
              <a:t>Each type of agent is divided into two groups:</a:t>
            </a:r>
          </a:p>
          <a:p>
            <a:pPr lvl="1">
              <a:buFontTx/>
              <a:buChar char="-"/>
            </a:pPr>
            <a:r>
              <a:rPr lang="en-US" dirty="0" smtClean="0"/>
              <a:t>Old agents – With a higher tolerance for similar neighbors</a:t>
            </a:r>
          </a:p>
          <a:p>
            <a:pPr lvl="1">
              <a:buFontTx/>
              <a:buChar char="-"/>
            </a:pPr>
            <a:r>
              <a:rPr lang="en-US" dirty="0" smtClean="0"/>
              <a:t>Young agents – With a lower tolerance for similar neighbors</a:t>
            </a:r>
          </a:p>
          <a:p>
            <a:pPr>
              <a:buFontTx/>
              <a:buChar char="-"/>
            </a:pPr>
            <a:r>
              <a:rPr lang="en-US" dirty="0" smtClean="0"/>
              <a:t>Each group of the same agent will count as a similar neighbor towards their overall happiness level</a:t>
            </a:r>
          </a:p>
          <a:p>
            <a:pPr marL="0" indent="0">
              <a:buNone/>
            </a:pPr>
            <a:r>
              <a:rPr lang="en-US" u="sng" dirty="0" smtClean="0"/>
              <a:t>Metrics for Evaluation</a:t>
            </a:r>
            <a:r>
              <a:rPr lang="en-US" dirty="0" smtClean="0"/>
              <a:t>:</a:t>
            </a:r>
          </a:p>
          <a:p>
            <a:pPr>
              <a:buFontTx/>
              <a:buChar char="-"/>
            </a:pPr>
            <a:r>
              <a:rPr lang="en-US" dirty="0" smtClean="0"/>
              <a:t>Percent of similar neighbors of an agent</a:t>
            </a:r>
          </a:p>
          <a:p>
            <a:pPr>
              <a:buFontTx/>
              <a:buChar char="-"/>
            </a:pPr>
            <a:r>
              <a:rPr lang="en-US" dirty="0" smtClean="0"/>
              <a:t>Number of unhappy agents</a:t>
            </a:r>
            <a:endParaRPr lang="en-US" dirty="0"/>
          </a:p>
          <a:p>
            <a:pPr lvl="1">
              <a:buFontTx/>
              <a:buChar char="-"/>
            </a:pPr>
            <a:endParaRPr lang="en-US" dirty="0"/>
          </a:p>
        </p:txBody>
      </p:sp>
    </p:spTree>
    <p:extLst>
      <p:ext uri="{BB962C8B-B14F-4D97-AF65-F5344CB8AC3E}">
        <p14:creationId xmlns:p14="http://schemas.microsoft.com/office/powerpoint/2010/main" val="2890700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Local Neighborhood Model</a:t>
            </a:r>
            <a:endParaRPr lang="en-US" dirty="0"/>
          </a:p>
        </p:txBody>
      </p:sp>
      <p:sp>
        <p:nvSpPr>
          <p:cNvPr id="3" name="Content Placeholder 2"/>
          <p:cNvSpPr>
            <a:spLocks noGrp="1"/>
          </p:cNvSpPr>
          <p:nvPr>
            <p:ph idx="1"/>
          </p:nvPr>
        </p:nvSpPr>
        <p:spPr>
          <a:xfrm>
            <a:off x="375212" y="1789356"/>
            <a:ext cx="8341262" cy="4458963"/>
          </a:xfrm>
        </p:spPr>
        <p:txBody>
          <a:bodyPr>
            <a:normAutofit/>
          </a:bodyPr>
          <a:lstStyle/>
          <a:p>
            <a:pPr lvl="1">
              <a:buFontTx/>
              <a:buChar char="-"/>
            </a:pPr>
            <a:endParaRPr lang="en-US" dirty="0"/>
          </a:p>
        </p:txBody>
      </p:sp>
    </p:spTree>
    <p:extLst>
      <p:ext uri="{BB962C8B-B14F-4D97-AF65-F5344CB8AC3E}">
        <p14:creationId xmlns:p14="http://schemas.microsoft.com/office/powerpoint/2010/main" val="2191850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230" y="244158"/>
            <a:ext cx="8240243" cy="1339850"/>
          </a:xfrm>
        </p:spPr>
        <p:txBody>
          <a:bodyPr>
            <a:normAutofit fontScale="90000"/>
          </a:bodyPr>
          <a:lstStyle/>
          <a:p>
            <a:r>
              <a:rPr lang="en-US" dirty="0" smtClean="0"/>
              <a:t>Common Neighborhood Model</a:t>
            </a:r>
            <a:endParaRPr lang="en-US" dirty="0"/>
          </a:p>
        </p:txBody>
      </p:sp>
      <p:sp>
        <p:nvSpPr>
          <p:cNvPr id="3" name="Content Placeholder 2"/>
          <p:cNvSpPr>
            <a:spLocks noGrp="1"/>
          </p:cNvSpPr>
          <p:nvPr>
            <p:ph idx="1"/>
          </p:nvPr>
        </p:nvSpPr>
        <p:spPr>
          <a:xfrm>
            <a:off x="375212" y="1789356"/>
            <a:ext cx="8341262" cy="4458963"/>
          </a:xfrm>
        </p:spPr>
        <p:txBody>
          <a:bodyPr/>
          <a:lstStyle/>
          <a:p>
            <a:pPr marL="0" indent="0">
              <a:buNone/>
            </a:pPr>
            <a:r>
              <a:rPr lang="en-US" u="sng" dirty="0" smtClean="0"/>
              <a:t>Question</a:t>
            </a:r>
            <a:r>
              <a:rPr lang="en-US" dirty="0" smtClean="0"/>
              <a:t>: </a:t>
            </a:r>
          </a:p>
          <a:p>
            <a:pPr marL="0" indent="0">
              <a:buNone/>
            </a:pPr>
            <a:r>
              <a:rPr lang="en-US" dirty="0" smtClean="0"/>
              <a:t>How do preferred locations affect the level of segregation within a community.</a:t>
            </a:r>
            <a:endParaRPr lang="en-US" dirty="0"/>
          </a:p>
          <a:p>
            <a:pPr marL="0" indent="0">
              <a:buNone/>
            </a:pPr>
            <a:r>
              <a:rPr lang="en-US" u="sng" dirty="0" smtClean="0"/>
              <a:t>Hypothesis</a:t>
            </a:r>
            <a:r>
              <a:rPr lang="en-US" dirty="0" smtClean="0"/>
              <a:t>:</a:t>
            </a:r>
          </a:p>
          <a:p>
            <a:pPr marL="0" indent="0">
              <a:buNone/>
            </a:pPr>
            <a:endParaRPr lang="en-US" dirty="0" smtClean="0"/>
          </a:p>
          <a:p>
            <a:pPr marL="0" indent="0">
              <a:buNone/>
            </a:pPr>
            <a:r>
              <a:rPr lang="en-US" u="sng" dirty="0" smtClean="0"/>
              <a:t>Why</a:t>
            </a:r>
            <a:r>
              <a:rPr lang="en-US" dirty="0" smtClean="0"/>
              <a:t>: </a:t>
            </a:r>
            <a:endParaRPr lang="en-US" dirty="0"/>
          </a:p>
        </p:txBody>
      </p:sp>
    </p:spTree>
    <p:extLst>
      <p:ext uri="{BB962C8B-B14F-4D97-AF65-F5344CB8AC3E}">
        <p14:creationId xmlns:p14="http://schemas.microsoft.com/office/powerpoint/2010/main" val="1858108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230" y="244158"/>
            <a:ext cx="8240243" cy="1339850"/>
          </a:xfrm>
        </p:spPr>
        <p:txBody>
          <a:bodyPr>
            <a:normAutofit fontScale="90000"/>
          </a:bodyPr>
          <a:lstStyle/>
          <a:p>
            <a:r>
              <a:rPr lang="en-US" dirty="0" smtClean="0"/>
              <a:t>Common Neighborhood Model</a:t>
            </a:r>
            <a:endParaRPr lang="en-US" dirty="0"/>
          </a:p>
        </p:txBody>
      </p:sp>
      <p:sp>
        <p:nvSpPr>
          <p:cNvPr id="3" name="Content Placeholder 2"/>
          <p:cNvSpPr>
            <a:spLocks noGrp="1"/>
          </p:cNvSpPr>
          <p:nvPr>
            <p:ph idx="1"/>
          </p:nvPr>
        </p:nvSpPr>
        <p:spPr>
          <a:xfrm>
            <a:off x="375212" y="1789356"/>
            <a:ext cx="8341262" cy="4458963"/>
          </a:xfrm>
        </p:spPr>
        <p:txBody>
          <a:bodyPr/>
          <a:lstStyle/>
          <a:p>
            <a:pPr marL="0" indent="0">
              <a:buNone/>
            </a:pPr>
            <a:r>
              <a:rPr lang="en-US" u="sng" dirty="0"/>
              <a:t>Model Changes</a:t>
            </a:r>
            <a:r>
              <a:rPr lang="en-US" dirty="0"/>
              <a:t>:</a:t>
            </a:r>
          </a:p>
          <a:p>
            <a:pPr>
              <a:buFontTx/>
              <a:buChar char="-"/>
            </a:pPr>
            <a:r>
              <a:rPr lang="en-US" dirty="0" smtClean="0"/>
              <a:t>Add a hotspot to the neighborhood that has a higher desire for agents to be at</a:t>
            </a:r>
            <a:endParaRPr lang="en-US" dirty="0"/>
          </a:p>
        </p:txBody>
      </p:sp>
    </p:spTree>
    <p:extLst>
      <p:ext uri="{BB962C8B-B14F-4D97-AF65-F5344CB8AC3E}">
        <p14:creationId xmlns:p14="http://schemas.microsoft.com/office/powerpoint/2010/main" val="730276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230" y="244158"/>
            <a:ext cx="8240243" cy="1339850"/>
          </a:xfrm>
        </p:spPr>
        <p:txBody>
          <a:bodyPr>
            <a:normAutofit fontScale="90000"/>
          </a:bodyPr>
          <a:lstStyle/>
          <a:p>
            <a:r>
              <a:rPr lang="en-US" dirty="0" smtClean="0"/>
              <a:t>Common Neighborhood Model</a:t>
            </a:r>
            <a:endParaRPr lang="en-US" dirty="0"/>
          </a:p>
        </p:txBody>
      </p:sp>
      <p:sp>
        <p:nvSpPr>
          <p:cNvPr id="3" name="Content Placeholder 2"/>
          <p:cNvSpPr>
            <a:spLocks noGrp="1"/>
          </p:cNvSpPr>
          <p:nvPr>
            <p:ph idx="1"/>
          </p:nvPr>
        </p:nvSpPr>
        <p:spPr>
          <a:xfrm>
            <a:off x="375212" y="1789356"/>
            <a:ext cx="8341262" cy="4458963"/>
          </a:xfrm>
        </p:spPr>
        <p:txBody>
          <a:bodyPr/>
          <a:lstStyle/>
          <a:p>
            <a:pPr marL="0" indent="0">
              <a:buNone/>
            </a:pPr>
            <a:endParaRPr lang="en-US" dirty="0"/>
          </a:p>
        </p:txBody>
      </p:sp>
    </p:spTree>
    <p:extLst>
      <p:ext uri="{BB962C8B-B14F-4D97-AF65-F5344CB8AC3E}">
        <p14:creationId xmlns:p14="http://schemas.microsoft.com/office/powerpoint/2010/main" val="673480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Schelling, T. (1971). Dynamic models of segregation. </a:t>
            </a:r>
            <a:r>
              <a:rPr lang="en-US" i="1" dirty="0" smtClean="0"/>
              <a:t>The Journal of Mathematical Sociology, Vol. 1, </a:t>
            </a:r>
            <a:r>
              <a:rPr lang="en-US" dirty="0" smtClean="0"/>
              <a:t>143-186.</a:t>
            </a:r>
          </a:p>
          <a:p>
            <a:r>
              <a:rPr lang="en-US" dirty="0" err="1"/>
              <a:t>Wilensky</a:t>
            </a:r>
            <a:r>
              <a:rPr lang="en-US" dirty="0"/>
              <a:t>, U. (1997). </a:t>
            </a:r>
            <a:r>
              <a:rPr lang="en-US" dirty="0" err="1"/>
              <a:t>NetLogo</a:t>
            </a:r>
            <a:r>
              <a:rPr lang="en-US" dirty="0"/>
              <a:t> Segregation model. </a:t>
            </a:r>
            <a:r>
              <a:rPr lang="en-US" dirty="0" smtClean="0">
                <a:hlinkClick r:id="rId2"/>
              </a:rPr>
              <a:t>http:/</a:t>
            </a:r>
            <a:r>
              <a:rPr lang="en-US" dirty="0">
                <a:hlinkClick r:id="rId2"/>
              </a:rPr>
              <a:t>/ccl.northwestern.edu/netlogo/models/Segregation</a:t>
            </a:r>
            <a:r>
              <a:rPr lang="en-US" dirty="0"/>
              <a:t>. Center for Connected Learning and Computer-Based Modeling, Northwestern University, Evanston, IL. </a:t>
            </a:r>
          </a:p>
          <a:p>
            <a:r>
              <a:rPr lang="en-US" dirty="0" err="1"/>
              <a:t>Wilensky</a:t>
            </a:r>
            <a:r>
              <a:rPr lang="en-US" dirty="0"/>
              <a:t>, U. (1999). </a:t>
            </a:r>
            <a:r>
              <a:rPr lang="en-US" dirty="0" err="1"/>
              <a:t>NetLogo</a:t>
            </a:r>
            <a:r>
              <a:rPr lang="en-US" dirty="0"/>
              <a:t>. </a:t>
            </a:r>
            <a:r>
              <a:rPr lang="en-US" dirty="0">
                <a:hlinkClick r:id="rId3"/>
              </a:rPr>
              <a:t>http://ccl.northwestern.edu/netlogo/</a:t>
            </a:r>
            <a:r>
              <a:rPr lang="en-US" dirty="0"/>
              <a:t>. Center for Connected Learning and Computer-Based Modeling, Northwestern University, Evanston, IL. </a:t>
            </a:r>
          </a:p>
          <a:p>
            <a:endParaRPr lang="en-US" dirty="0"/>
          </a:p>
        </p:txBody>
      </p:sp>
    </p:spTree>
    <p:extLst>
      <p:ext uri="{BB962C8B-B14F-4D97-AF65-F5344CB8AC3E}">
        <p14:creationId xmlns:p14="http://schemas.microsoft.com/office/powerpoint/2010/main" val="37000159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s>
</file>

<file path=ppt/theme/theme1.xml><?xml version="1.0" encoding="utf-8"?>
<a:theme xmlns:a="http://schemas.openxmlformats.org/drawingml/2006/main" name="Capital">
  <a:themeElements>
    <a:clrScheme name="Capital">
      <a:dk1>
        <a:srgbClr val="000000"/>
      </a:dk1>
      <a:lt1>
        <a:srgbClr val="FFFFFF"/>
      </a:lt1>
      <a:dk2>
        <a:srgbClr val="6F6D5D"/>
      </a:dk2>
      <a:lt2>
        <a:srgbClr val="7C8F97"/>
      </a:lt2>
      <a:accent1>
        <a:srgbClr val="4B5A60"/>
      </a:accent1>
      <a:accent2>
        <a:srgbClr val="9C5238"/>
      </a:accent2>
      <a:accent3>
        <a:srgbClr val="504539"/>
      </a:accent3>
      <a:accent4>
        <a:srgbClr val="C1AD79"/>
      </a:accent4>
      <a:accent5>
        <a:srgbClr val="667559"/>
      </a:accent5>
      <a:accent6>
        <a:srgbClr val="BAD6AD"/>
      </a:accent6>
      <a:hlink>
        <a:srgbClr val="524A82"/>
      </a:hlink>
      <a:folHlink>
        <a:srgbClr val="8F9954"/>
      </a:folHlink>
    </a:clrScheme>
    <a:fontScheme name="Capital">
      <a:majorFont>
        <a:latin typeface="Calisto MT"/>
        <a:ea typeface=""/>
        <a:cs typeface=""/>
        <a:font script="Jpan" typeface="ＭＳ 明朝"/>
        <a:font script="Hans" typeface="宋体"/>
        <a:font script="Hant" typeface="新細明體"/>
      </a:majorFont>
      <a:minorFont>
        <a:latin typeface="Calisto MT"/>
        <a:ea typeface=""/>
        <a:cs typeface=""/>
        <a:font script="Jpan" typeface="ＭＳ 明朝"/>
        <a:font script="Hans" typeface="宋体"/>
        <a:font script="Hant" typeface="新細明體"/>
      </a:minorFont>
    </a:fontScheme>
    <a:fmtScheme name="Capital">
      <a:fillStyleLst>
        <a:solidFill>
          <a:schemeClr val="phClr"/>
        </a:solidFill>
        <a:blipFill rotWithShape="1">
          <a:blip xmlns:r="http://schemas.openxmlformats.org/officeDocument/2006/relationships" r:embed="rId1">
            <a:duotone>
              <a:schemeClr val="phClr">
                <a:satMod val="150000"/>
                <a:lumMod val="50000"/>
              </a:schemeClr>
              <a:schemeClr val="phClr">
                <a:satMod val="300000"/>
                <a:lumMod val="125000"/>
              </a:schemeClr>
            </a:duotone>
          </a:blip>
          <a:tile tx="0" ty="0" sx="100000" sy="100000" flip="none" algn="tl"/>
        </a:blipFill>
        <a:blipFill rotWithShape="1">
          <a:blip xmlns:r="http://schemas.openxmlformats.org/officeDocument/2006/relationships" r:embed="rId2">
            <a:duotone>
              <a:schemeClr val="phClr">
                <a:satMod val="135000"/>
                <a:lumMod val="80000"/>
              </a:schemeClr>
              <a:schemeClr val="phClr">
                <a:satMod val="250000"/>
                <a:lumMod val="150000"/>
              </a:schemeClr>
            </a:duotone>
          </a:blip>
          <a:stretch/>
        </a:blipFill>
      </a:fillStyleLst>
      <a:lnStyleLst>
        <a:ln w="12700" cap="flat" cmpd="sng" algn="ctr">
          <a:solidFill>
            <a:schemeClr val="phClr">
              <a:shade val="95000"/>
              <a:satMod val="105000"/>
            </a:schemeClr>
          </a:solidFill>
          <a:prstDash val="solid"/>
        </a:ln>
        <a:ln w="31750" cap="flat" cmpd="sng" algn="ctr">
          <a:solidFill>
            <a:schemeClr val="phClr">
              <a:shade val="90000"/>
            </a:schemeClr>
          </a:solidFill>
          <a:prstDash val="solid"/>
        </a:ln>
        <a:ln w="44450" cap="flat" cmpd="sng" algn="ctr">
          <a:solidFill>
            <a:schemeClr val="phClr">
              <a:shade val="85000"/>
            </a:schemeClr>
          </a:solidFill>
          <a:prstDash val="solid"/>
        </a:ln>
      </a:lnStyleLst>
      <a:effectStyleLst>
        <a:effectStyle>
          <a:effectLst/>
        </a:effectStyle>
        <a:effectStyle>
          <a:effectLst>
            <a:outerShdw blurRad="63500" sx="101000" sy="101000" algn="ctr" rotWithShape="0">
              <a:srgbClr val="000000">
                <a:alpha val="40000"/>
              </a:srgbClr>
            </a:outerShdw>
          </a:effectLst>
          <a:scene3d>
            <a:camera prst="perspectiveFront" fov="3000000"/>
            <a:lightRig rig="threePt" dir="tl"/>
          </a:scene3d>
          <a:sp3d>
            <a:bevelT w="0" h="0"/>
          </a:sp3d>
        </a:effectStyle>
        <a:effectStyle>
          <a:effectLst>
            <a:innerShdw blurRad="190500">
              <a:srgbClr val="000000">
                <a:alpha val="50000"/>
              </a:srgbClr>
            </a:innerShdw>
          </a:effectLst>
          <a:scene3d>
            <a:camera prst="perspectiveFront" fov="4800000"/>
            <a:lightRig rig="twoPt" dir="t">
              <a:rot lat="0" lon="0" rev="4800000"/>
            </a:lightRig>
          </a:scene3d>
          <a:sp3d>
            <a:bevelT w="0" h="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3">
            <a:duotone>
              <a:schemeClr val="phClr">
                <a:satMod val="150000"/>
                <a:lumMod val="50000"/>
              </a:schemeClr>
              <a:schemeClr val="phClr">
                <a:satMod val="400000"/>
                <a:lumMod val="16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Capital.thmx</Template>
  <TotalTime>31</TotalTime>
  <Words>328</Words>
  <Application>Microsoft Macintosh PowerPoint</Application>
  <PresentationFormat>On-screen Show (4:3)</PresentationFormat>
  <Paragraphs>38</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Capital</vt:lpstr>
      <vt:lpstr>Exploration of Thomas Schelling’s Model of Segregation</vt:lpstr>
      <vt:lpstr>Local Neighborhood Model</vt:lpstr>
      <vt:lpstr>Local Neighborhood Model</vt:lpstr>
      <vt:lpstr>Local Neighborhood Model</vt:lpstr>
      <vt:lpstr>Common Neighborhood Model</vt:lpstr>
      <vt:lpstr>Common Neighborhood Model</vt:lpstr>
      <vt:lpstr>Common Neighborhood Model</vt:lpstr>
      <vt:lpstr>References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Exploration of Thomas Schelling’s Model of Segregation</dc:title>
  <dc:creator>Jason Heintz</dc:creator>
  <cp:lastModifiedBy>Jason Heintz</cp:lastModifiedBy>
  <cp:revision>23</cp:revision>
  <dcterms:created xsi:type="dcterms:W3CDTF">2015-09-24T00:24:27Z</dcterms:created>
  <dcterms:modified xsi:type="dcterms:W3CDTF">2015-09-24T01:02:21Z</dcterms:modified>
</cp:coreProperties>
</file>