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1" r:id="rId6"/>
    <p:sldId id="260" r:id="rId7"/>
    <p:sldId id="259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9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19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72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76" y="78480"/>
            <a:ext cx="9783336" cy="6667250"/>
          </a:xfrm>
        </p:spPr>
      </p:pic>
    </p:spTree>
    <p:extLst>
      <p:ext uri="{BB962C8B-B14F-4D97-AF65-F5344CB8AC3E}">
        <p14:creationId xmlns:p14="http://schemas.microsoft.com/office/powerpoint/2010/main" val="18930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6" y="0"/>
            <a:ext cx="9998908" cy="6814160"/>
          </a:xfrm>
        </p:spPr>
      </p:pic>
    </p:spTree>
    <p:extLst>
      <p:ext uri="{BB962C8B-B14F-4D97-AF65-F5344CB8AC3E}">
        <p14:creationId xmlns:p14="http://schemas.microsoft.com/office/powerpoint/2010/main" val="213631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 tweets:</a:t>
            </a:r>
          </a:p>
          <a:p>
            <a:pPr lvl="1"/>
            <a:r>
              <a:rPr lang="en-US" sz="2000" dirty="0" smtClean="0"/>
              <a:t>Remove URLs</a:t>
            </a:r>
          </a:p>
          <a:p>
            <a:pPr lvl="1"/>
            <a:r>
              <a:rPr lang="en-US" sz="2000" dirty="0" smtClean="0"/>
              <a:t>Translate: </a:t>
            </a:r>
            <a:r>
              <a:rPr lang="en-US" sz="2000" dirty="0" err="1" smtClean="0"/>
              <a:t>mtranslate</a:t>
            </a:r>
            <a:r>
              <a:rPr lang="en-US" sz="2000" dirty="0" smtClean="0"/>
              <a:t> and </a:t>
            </a:r>
            <a:r>
              <a:rPr lang="en-US" sz="2000" dirty="0" err="1" smtClean="0"/>
              <a:t>langdetect</a:t>
            </a:r>
            <a:endParaRPr lang="en-US" sz="2000" dirty="0" smtClean="0"/>
          </a:p>
          <a:p>
            <a:r>
              <a:rPr lang="en-US" sz="2400" dirty="0" smtClean="0"/>
              <a:t>Sentiment Analysis:</a:t>
            </a:r>
          </a:p>
          <a:p>
            <a:pPr lvl="1"/>
            <a:r>
              <a:rPr lang="en-US" sz="2000" dirty="0" smtClean="0"/>
              <a:t>NLTK</a:t>
            </a:r>
          </a:p>
          <a:p>
            <a:pPr lvl="1"/>
            <a:r>
              <a:rPr lang="en-US" sz="2000" dirty="0" err="1" smtClean="0"/>
              <a:t>TextBlob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8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Non-linear time series; Hidden Markov Models; Power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TISEAN: Non-linear </a:t>
            </a:r>
            <a:r>
              <a:rPr lang="en-US" dirty="0" err="1" smtClean="0"/>
              <a:t>Timeseries</a:t>
            </a:r>
            <a:r>
              <a:rPr lang="en-US" dirty="0" smtClean="0"/>
              <a:t> Analysis of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info</a:t>
            </a:r>
          </a:p>
          <a:p>
            <a:r>
              <a:rPr lang="en-US" dirty="0" smtClean="0"/>
              <a:t>False nearest</a:t>
            </a:r>
          </a:p>
          <a:p>
            <a:r>
              <a:rPr lang="en-US" dirty="0" smtClean="0"/>
              <a:t>Surrogate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6" y="2008118"/>
            <a:ext cx="5803776" cy="3750132"/>
          </a:xfrm>
        </p:spPr>
      </p:pic>
    </p:spTree>
    <p:extLst>
      <p:ext uri="{BB962C8B-B14F-4D97-AF65-F5344CB8AC3E}">
        <p14:creationId xmlns:p14="http://schemas.microsoft.com/office/powerpoint/2010/main" val="86649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Depth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" y="1855661"/>
            <a:ext cx="6624603" cy="4637222"/>
          </a:xfrm>
        </p:spPr>
      </p:pic>
      <p:sp>
        <p:nvSpPr>
          <p:cNvPr id="5" name="TextBox 4"/>
          <p:cNvSpPr txBox="1"/>
          <p:nvPr/>
        </p:nvSpPr>
        <p:spPr>
          <a:xfrm>
            <a:off x="6849192" y="2792626"/>
            <a:ext cx="4105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discussions continue as replies to previous tweets</a:t>
            </a:r>
          </a:p>
          <a:p>
            <a:endParaRPr lang="en-US" dirty="0"/>
          </a:p>
          <a:p>
            <a:r>
              <a:rPr lang="en-US" dirty="0" smtClean="0"/>
              <a:t>We find that the frequency of depths of discussion follow a power law</a:t>
            </a:r>
          </a:p>
        </p:txBody>
      </p:sp>
    </p:spTree>
    <p:extLst>
      <p:ext uri="{BB962C8B-B14F-4D97-AF65-F5344CB8AC3E}">
        <p14:creationId xmlns:p14="http://schemas.microsoft.com/office/powerpoint/2010/main" val="99774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7" y="2423489"/>
            <a:ext cx="5427495" cy="270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2232"/>
          <a:stretch/>
        </p:blipFill>
        <p:spPr>
          <a:xfrm>
            <a:off x="4978400" y="1925208"/>
            <a:ext cx="6157950" cy="47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67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Preprocessing Steps</vt:lpstr>
      <vt:lpstr>Analysis Methods</vt:lpstr>
      <vt:lpstr>TISEAN: Non-linear Timeseries Analysis of Sentiment</vt:lpstr>
      <vt:lpstr>PowerPoint Presentation</vt:lpstr>
      <vt:lpstr>Discussion Depth</vt:lpstr>
      <vt:lpstr>Hidden Markov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Chathika Gunaratne</dc:creator>
  <cp:lastModifiedBy>Chathika Gunaratne</cp:lastModifiedBy>
  <cp:revision>3</cp:revision>
  <dcterms:created xsi:type="dcterms:W3CDTF">2018-07-05T08:57:51Z</dcterms:created>
  <dcterms:modified xsi:type="dcterms:W3CDTF">2018-07-05T09:56:14Z</dcterms:modified>
</cp:coreProperties>
</file>