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9" r:id="rId6"/>
    <p:sldId id="266" r:id="rId7"/>
    <p:sldId id="261" r:id="rId8"/>
    <p:sldId id="260" r:id="rId9"/>
    <p:sldId id="259" r:id="rId10"/>
    <p:sldId id="264" r:id="rId11"/>
    <p:sldId id="258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68" d="100"/>
          <a:sy n="68" d="100"/>
        </p:scale>
        <p:origin x="243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19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7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on Twitter 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Ariadna</a:t>
            </a:r>
            <a:r>
              <a:rPr lang="en-US" dirty="0" smtClean="0"/>
              <a:t>, Carol</a:t>
            </a:r>
            <a:r>
              <a:rPr lang="en-US" dirty="0" smtClean="0"/>
              <a:t>, Chathika, </a:t>
            </a:r>
            <a:r>
              <a:rPr lang="en-US" dirty="0" smtClean="0"/>
              <a:t>Laura, Maria, </a:t>
            </a:r>
            <a:r>
              <a:rPr lang="en-US" dirty="0" err="1" smtClean="0"/>
              <a:t>Subash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7" y="2423489"/>
            <a:ext cx="5427495" cy="270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232"/>
          <a:stretch/>
        </p:blipFill>
        <p:spPr>
          <a:xfrm>
            <a:off x="4978400" y="1925208"/>
            <a:ext cx="6157950" cy="47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1855661"/>
            <a:ext cx="6624603" cy="4637222"/>
          </a:xfrm>
        </p:spPr>
      </p:pic>
      <p:sp>
        <p:nvSpPr>
          <p:cNvPr id="5" name="TextBox 4"/>
          <p:cNvSpPr txBox="1"/>
          <p:nvPr/>
        </p:nvSpPr>
        <p:spPr>
          <a:xfrm>
            <a:off x="7255593" y="2574072"/>
            <a:ext cx="3602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discussions continue as replies to previous tweets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find that the frequency of depths of discussion follow a power law</a:t>
            </a:r>
          </a:p>
        </p:txBody>
      </p:sp>
    </p:spTree>
    <p:extLst>
      <p:ext uri="{BB962C8B-B14F-4D97-AF65-F5344CB8AC3E}">
        <p14:creationId xmlns:p14="http://schemas.microsoft.com/office/powerpoint/2010/main" val="9977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707" y="1844843"/>
            <a:ext cx="4842620" cy="45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Complete Translation and Geocoding</a:t>
            </a:r>
          </a:p>
          <a:p>
            <a:endParaRPr lang="en-US" dirty="0" smtClean="0"/>
          </a:p>
          <a:p>
            <a:r>
              <a:rPr lang="en-US" dirty="0" smtClean="0"/>
              <a:t>Extract Mexico fans and German fans tweets</a:t>
            </a:r>
          </a:p>
          <a:p>
            <a:endParaRPr lang="en-US" dirty="0"/>
          </a:p>
          <a:p>
            <a:r>
              <a:rPr lang="en-US" dirty="0" smtClean="0"/>
              <a:t>Redo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and HMM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485" y="4172090"/>
            <a:ext cx="3085720" cy="199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257306"/>
            <a:ext cx="3429607" cy="2831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05" y="729078"/>
            <a:ext cx="2941690" cy="2745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73" y="3837726"/>
            <a:ext cx="3216077" cy="22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76" y="78480"/>
            <a:ext cx="9783336" cy="6667250"/>
          </a:xfrm>
        </p:spPr>
      </p:pic>
    </p:spTree>
    <p:extLst>
      <p:ext uri="{BB962C8B-B14F-4D97-AF65-F5344CB8AC3E}">
        <p14:creationId xmlns:p14="http://schemas.microsoft.com/office/powerpoint/2010/main" val="18930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6" y="0"/>
            <a:ext cx="9998908" cy="6814160"/>
          </a:xfrm>
        </p:spPr>
      </p:pic>
    </p:spTree>
    <p:extLst>
      <p:ext uri="{BB962C8B-B14F-4D97-AF65-F5344CB8AC3E}">
        <p14:creationId xmlns:p14="http://schemas.microsoft.com/office/powerpoint/2010/main" val="2136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Clean </a:t>
            </a:r>
            <a:r>
              <a:rPr lang="en-US" sz="2400" dirty="0" smtClean="0"/>
              <a:t>tweets:</a:t>
            </a:r>
          </a:p>
          <a:p>
            <a:pPr lvl="1"/>
            <a:r>
              <a:rPr lang="en-US" sz="2000" dirty="0" smtClean="0"/>
              <a:t>Remove URLs</a:t>
            </a:r>
          </a:p>
          <a:p>
            <a:pPr lvl="1"/>
            <a:r>
              <a:rPr lang="en-US" sz="2000" dirty="0" smtClean="0"/>
              <a:t>Translate: </a:t>
            </a:r>
            <a:r>
              <a:rPr lang="en-US" sz="2000" dirty="0" err="1" smtClean="0"/>
              <a:t>mtranslate</a:t>
            </a:r>
            <a:r>
              <a:rPr lang="en-US" sz="2000" dirty="0" smtClean="0"/>
              <a:t> and </a:t>
            </a:r>
            <a:r>
              <a:rPr lang="en-US" sz="2000" dirty="0" err="1" smtClean="0"/>
              <a:t>langdetect</a:t>
            </a:r>
            <a:endParaRPr lang="en-US" sz="2000" dirty="0" smtClean="0"/>
          </a:p>
          <a:p>
            <a:r>
              <a:rPr lang="en-US" sz="2400" dirty="0" smtClean="0"/>
              <a:t>Sentiment Analysis:</a:t>
            </a:r>
          </a:p>
          <a:p>
            <a:pPr lvl="1"/>
            <a:r>
              <a:rPr lang="en-US" sz="2000" dirty="0" smtClean="0"/>
              <a:t>NLTK</a:t>
            </a:r>
          </a:p>
          <a:p>
            <a:pPr lvl="1"/>
            <a:r>
              <a:rPr lang="en-US" sz="2000" dirty="0" err="1" smtClean="0"/>
              <a:t>TextBlob</a:t>
            </a:r>
            <a:endParaRPr lang="en-US" dirty="0"/>
          </a:p>
          <a:p>
            <a:r>
              <a:rPr lang="en-US" sz="2200" dirty="0" smtClean="0"/>
              <a:t>Extract location</a:t>
            </a:r>
          </a:p>
          <a:p>
            <a:pPr lvl="1"/>
            <a:r>
              <a:rPr lang="en-US" sz="2000" dirty="0" smtClean="0"/>
              <a:t>Geocoding with OSM and Google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19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223" y="3629464"/>
            <a:ext cx="5936152" cy="3057118"/>
          </a:xfrm>
          <a:prstGeom prst="rect">
            <a:avLst/>
          </a:prstGeom>
        </p:spPr>
      </p:pic>
      <p:sp>
        <p:nvSpPr>
          <p:cNvPr id="7" name="AutoShape 6" descr="data:image/png;base64,iVBORw0KGgoAAAANSUhEUgAAB88AAAQ/CAYAAACaZ63WAAAgAElEQVR4XuzddbBsxdU34Madi8vFJbi7u7u7S0JICBCCBEKQJHhheYO7+0uwCu4EQt4AQQIEuLgFh1yc+9Wa+mbXzLnnnJkDjezbT1dRIWf27j3rWZu/ftPdIw0bNmxYMggQIECAAAECBAgQIECAAAECBAgQIECAAAECBAgQIECAQMECIwnPC+6+0gkQIECAAAECBAgQIECAAAECBAgQIECAAAECBAgQIECgISA89yI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DgBybwr9c++IF9o/p+ndmnHL++X943J0CAAAECBAgQIECAAAECBAgQIECAAAECBL5TAeH5d8rtYQQIEOgssMmp96W/DXmn84Wu6Fdg7XkHpz9uvgAlAgQIECBAgAABAgQIECBAgAABAgQIECBAgEBXAsLzrphcRIAAge9OQHiex1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K9hp1999dV02WWXpccffzwNGTIkPfvss+m1115LU0wxRZpuuunS9NNPn+aaa660ww47pIknnvgbVfj++++n008/vfHP008/3ZhrjDHGSFNNNVWaccYZ08Ybb5w23XTTNGjQoG/0nDvvvDOddtpp6aqrrkqffPJJY65JJpkkTT311GmJJZZI2223XVp44YW/0TPefffdxjPOOOOM9Mwzz7TVMvPMM1e1jDfeeN/oObfddlvD63//93/Tp59+2phr0kknbdSy5JJLNmpZcMEFv9Ez3n777UYtZ511VlXLmGOO2ehL1LLJJps0/hl33HG/0XPc/P0ICM/zuAvP8ziahQABAgQIECBAgAABAgQIECBAgAABAgQIlCIgPK9Jp1955ZVGGBuh+T333JOGDRvW8ZtHyL3nnnumQw89NI022mgdr+95wf33398IYF966aV+743g/JxzzknrrbfegJ/x8ccfp7322iudfPLJHe9dc8010/nnn58mnHDCjtf2vCDMopb4kUF/I+aOZ8SzBjqGDh2a9thjj0Zw3mmEVZh9nR8d3H777WnLLbf8Vmvp9P19/u0KCM/z+ArP8ziahQABAgQIECBAgAABAgQIECBAgAABAgQIlCIgPK9Jp+eee+702GOPfa1vG6ucb7nlljTBBBN0ff+9996bll9++fT55593fU8E9ccee2zX13/11VdppZVWShEGdzti9Xas7P7Rj37U7S2N+VdeeeX05Zdfdn3Pfvvtlw4//PCur4+5l1122RRu3Y7YISBqmWGGGbq9pVFLmIVdt+Pggw9OBx10ULeXu+4HICA8z9ME4XkeR7MQIECAAAECBAgQIECAAAECBAgQIECAAIFSBITnNel0z/A8VpLHNubLLLNMmmWWWdI000yTRh555HTllVc2tj5//fXX2yqLrc9j9fVII43UseJY5R7Pi23Om2O22WZL++yzTyMgnnzyydM///nPdMEFFzRWWbcG7AcccED6/e9/3/EZccHee++djjnmmOra+P477bRT2nrrrdN8882X3nrrrcZ3PvrooxvPa44pp5wyPfDAA42aO40XXnghzTPPPOmDDz6oLp1zzjkbzw67ySabLD3yyCNVLV988UV1XazYP/DAAzs9ovH5L37xi/THP/6xunbUUUdNO++8c9pqq63SvPPOm95888101113NWqJ7fabI2qIWqKmTiO2519ggQXaaonaopalllqqsc39ww8/3Fg5H1vTtwbsRx55ZKN/Rj0EhOd5+iQ8z+NoFgIECBAgQIAAAQIECBAgQIAAAQIECBAgUIqA8LwmnW6G5xH4xpnZG220UervbO599903HXXUUW3VRdAd4XSnEfOfe+651WWLL754uvnmm9M444wz3K233nprWmONNdJnn33W+CwC8Keeeqpx7nZ/I84cn3XWWauAN+674oor0vrrrz/cbbG1+9prr53iWc0R25ZHeN9pbL755umSSy6pLgu/G264oddarrvuusbzmwH6KKOMkp588smOtTzxxBMpAvnmiOA8fsAQ37nniFpWW221RpDeHHE2/ZlnntmplLThhhs25m2OFVdcMV177bVprLHGGu7e2OI/3pFmgB61PPfcc2naaaft+BwXfP8CwvM8PRCe53E0CwECBAgQIECAAAECBAgQIECAAAECBAgQKEVAeF6TTsdq7PhnlVVW6fob77bbbul//ud/qutjq/Onn3663/sj1I5V5s0tzuMM8AjDJ5100j7vi9Xjsfq5OTbbbLN08cUX9/ucWJF94YUXVtfECu9Y6d3XiFXwEVA3zyzvJqTvGdBHDbHqu79a/vCHP6Tf/OY31dfYdtttG2eT9zfiLPXLL7+8uiRW3scK/L7Gf/7zn0Yt8b8xugm2ewb0sVI9aunv/PfYqr3VNFbCn3baaV2/Py78/gSE53nshed5HM1CgAABAgQIECBAgAABAgQIECBAgAABAgRKERCej8CdjsB5iimmqFaFR6lvvPFGY6vyvkbPFesRJu+///79KsXq5nhOMwyOreHj3yeeeOJe7/vwww8boW8zoB9//PEb25qPMcYY/T4ntkWP7dGbY4899kjHHXdcn/fE5yeccEL1eYT8e+21V7/PiC3op5pqqrZg+5133knxHXsb8Vlslz5s2LDGx1FzbJkfq8/7Gz1/cBDuRxxxRJ+37Lrrrunkk0+uPj/xxBNT/Diiv/HJJ580toN/7733GpeNPvrojX/vbaX6CPyfQS1LE57naZvwPI+jWQgQIECAAAECBAgQIECAAAECBAgQIECAQCkCwvMRvNOrrrpquummm6oqYwXz7LPP3mfV0003XXrxxRcbn0cI/uqrrzaC8U6jZ+h+6qmnph//+Me93nbeeeelWNHdHD/72c/aVsj39awIfmPVeHNb9QiG4/v1NeLz5tnvEWbHv/cV6LfOseeee6bjjz+++lOsPG/9vq3Xxlb4rXXGvccee2wnrkY4H67NbdWnn376NGTIkF7vi2B+8ODBVS0Rgsf9fQX6rZP0DN0vuuiiFFvZGz9sAeF5nv4Iz/M4moUAAQIECBAgQIAAAQIECBAgQIAAAQIECJQiIDwfwTu9/fbbt207/sgjj6R55pmn16qff/75NMMMM1SfzTvvvOnhhx/uSuiWW25JK6+8cnVtnIN+/fXX93rvxhtv3DjfvDmuueaaXs8H7+3mOH/9/vvvrz567LHH2s4bb34QW83H9vPNscgii6QHHnigq1riTPQ111yzujbOQW89a7x1knXXXTfF92+OG2+8seut9RdYYIH00EMPVff++9//7vV89UcffbStZ0sttVS6++67u6olzj7fYIMNqms33XTTtjPgu5rERd+5gPA8D7nwPI+jWQgQIECAAAECBAgQIECAAAECBAgQIECAQCkCwvMRvNM9V57H6uZY5dzbuPnmm9uC31i1/Kc//akrodgifNxxx622Yp966qnTSy+91Ou9s846a9vZ62+//XaaaKKJunrOPvvsk44++ujq2gjhN9xww+Huvfbaa9M666xT/b3bFeFxQ2wrP2jQoGor9plmminF+em9jfixQfzoIEas1B86dGgac8wxu6ql57by1113XVto35wkzlOPc9Wbo9MW760PD9vYVr45YteB2H3A+GELCM/z9Ed4nsfRLAQIECBAgAABAgQIECBAgAABAgQIECBAoBQB4fkI3OkItCM4/e9//9uocpRRRkkfffRRn+Huaaedln7yk59UInGeeAS83Y7WLd/jns8++yyNNtpobbfHFuTxt+Z55xGaR8Db7ei5TXqcEx5hcs8RZ523fveTTjop/fSnP+32MY0t1eN8+OaIreLDr3XEluutf+u0jXzPh8cPE37+859Xf47v3Hqme/ODI488Mu23306P15IAACAASURBVH7VdWeccUbacccdu64ljN99993qHYhz3SPoN364AsLzPL0RnudxNAsBAgQIECBAgAABAgQIECBAgAABAgQIEChFQHg+Anf6zDPPTDvttFNV4bLLLpvuuOOOPis+4IAD0mGHHVZ93teq7r4mWHrppdM999xTfRzncreueo4PIrwfb7zxqmsGsjV83BTnt8dq+uaI88bjfPWe45e//GWK8L85YiX6Wmut1XW3F1100fS3v/2tuj7C5wkmmKDt/jiDfcIJJ6z+NpCt4eOmnqvjI+xv/c7NiXfZZZe2GgeyNXzMMd9886XYrr85Pvjgg7YedI3iwu9MQHieh1p4nsfRLAQIECBAgAABAgQIECBAgAABAgQIECBAoBQB4fkI2ukIrmeeeeYUQWlzxBnkcRZ5XyNWPf/xj3+sPr7rrrtSBOLdjp5nmb/yyitp8ODBbbe/8847aeKJJ67+FuekRyDe7YgQOMLg5th8883TRRddNNztO++8c4oV2s0R551HuN3tiC3fI9xujjfffDNNOumkbbeH8WSTTVb9LcL51ns6PevBBx9s+06xmrz1Ozfv32KLLdLFF19cTRfnpLcadHrOaqutliJwb46BbJPf29yxa8BBBx3U6bFtnx9yyCHDrdwf0ASFXSw8z9Nw4XkeR7MQIECAAAECBAgQIECAAAECBAgQIECAAIFSBITnI2CnI9xcYokl2lZOr7DCCunWW2/tt9qegfPf//73tOCCC3YttM0226Tzzz+/uv6FF15I0047bdv9EUJPPvnk1d/WXXfddPXVV3f9jH//+99plllm6Xj/lltu2RaqP/roo2muuebq+jmbbbZZuvTSS6vrX3311RTbsreO+NtUU01V/SnOJW+9p9PDHnvssTT33HNXl/X1Q4D11lsv/fnPf66ue+qpp9oMOj1n/fXXbzOO7ehbQ/9O9/f8PN6vUUcddUC39bbt/YAmKOxi4XmehgvP8ziahQABAgQIECBAgAABAgQIECBAgAABAgQIlCIgPB8BO73rrrumk08+uaoswupYsd0aWvdW9lZbbZUuvPDC6qPHH388zTHHHF0LxZnip5xySnX9M888k2aaaaa2+1977bW21egRUreuqu70sFjNPvXUU1eX9bVyvWdg3Nt36e9ZO+ywQzr77LOrS3r7IcCLL76Y4pz35th2223TOeec06mE6vMhQ4akGWecsfr/ff2QYJVVVkk333xzdV08d5pppun6OT372tuOAF1PllLjvHrh+UDEBn6t8HzgZr3dITzP42gWAgQIECBAgAABAgQIECBAgAABAgQIECBQioDwfATr9JFHHpn222+/qqqRRx453X777WmZZZbpWOk3Dc/j/PHTTz+9es63EZ6/9NJLbavZV1pppbZgufnwbxqeb7fdduncc8+tavk2wvPw+dGPflQ9I7aKb11h3vzgm4bnsaL9kksuqZ4jPO/4n8L3foHwPE8LhOd5HM1CgAABAgQIECBAgAABAgQIECBAgAABAgRKERCej0CdPuaYY9Lee+9dVTT66KOnK6+8MsVZ3N2Mntu2/+Mf/0jzzz9/N7c2rulm2/ae54RHyH3VVVd1/Yye27b3FTj33LZ9oKvoe27b3lvg/E1X0ffctr2vVfg9t20PgzjPvtvxbWzbfthhh3X7+MZ1+++/vzPPByAmPB8AVj+XCs/zOJqFAAECBAgQIECAAAECBAgQIECAAAECBAiUIiA8H0E6Hdulx7bpzTHKKKM0QukIl7sde+yxRzrhhBOqy++555605JJLdnt7ijO/L7/88ur63s4Jf/fdd9NEE01UXbPqqqumv/zlL10/I84un2eeearrt9hii7at5psf9FwF/+CDD6aFFlqo6+f0DKzjrPZJJ5207f6ePwToK8jv66FxpvzCCy9cfbzjjjumM844Y7jLe+4IEFvwtxp0Kmr11VdvM3777bfbetDpfp9/9wLC8zzmwvM8jmYhQIAAAQIECBAgQIAAAQIECBAgQIAAAQKlCAjPR4BOR+AaYfGwYcMa1Yw00kjpvPPOSxG6DmQccMABqXVFcaxa32CDDbqeYsUVV0y33XZbdX2Ey5NMMknb/R999FEab7zxqr/NN9986aGHHur6GXfccUdafvnlq+uj7lNPPXW4+3/5y1+m4447rvr7ddddl9Zcc82un7P00kun+PFAc0ToP8EEE7Td/95776UJJ5yw+tuiiy6a7r///q6fceONN6bVVlutun733XdPxx9//HD377LLLm013nTTTSnOeu92LLLIIil+PNAcH3zwQVsPup3Hdd+dgPA8j7XwPI+jWQgQIECAAAECBAgQIECAAAECBAgQIECAQCkCwvOad/qss85KO+20UxWcRzmnnXZaii3YBzoihI6gtjlOPPHEtNtuu3U9zayzzpqefvrp6vrPP/88jTrqqG33R8A/2mijpS+//LLx91jNHau6ux3nn39+Y3v45jjiiCPSvvvuO9ztEULvueee1d+jtgjaux3TTz99inPOmyO+b5wf3zq++uqrtq3Ip5566hRnsnc7zjzzzEbvmiO+cwToPcfhhx/e2Pa8Oc4+++wUZ7J3OwYPHpxii/kYUcMXX3zR+IGF8cMVEJ7n6Y3wPI+jWQgQIECAAAECBAgQIECAAAECBAgQIECAQCkCwvMad/riiy9OcbZ3c8V5lHLSSSe1bd8+kPJuvvnmtMoqq1S37LrrrulPf/pTV1NEkDzOOOOkTz75pHH9NNNMk1588cVe751tttnSU089VX321ltvpYknnrir5xx66KHpoIMOqq7ta3V8rDRfe+21q+siSD/22GO7ekaEy2OPPXaK8D9GnC8e54z3NmaYYYb0/PPPNz6KYDpWo7eurO/vgT1X+l9//fVpjTXWGO6W2Ao/tsRvjvixQPxooJsxdOjQRl+aY4455khx/rvxwxYQnufpj/A8j6NZCBAgQIAAAQIECBAgQIAAAQIECBAgQIBAKQLC85p2Orbujm3II+htjm8SnMccEQJHGNwc8847b3r44Ye7Eup5fnd8twiwexs9z0a/5ppr2oLu/h4Y25zHdufNEUFwBMI9R6yAj5XwzRFblz/wwANd1XLvvfempZZaqro2tq6PkL63se6666b4/s0R3631Bwj9PXCFFVZIt99+e3VJBPQR1PccPc95j+929913d1VLzB/PaY7NNtssxY8ujB+2gPA8T3+E53kczUKAAAECBAgQIECAAAECBAgQIECAAAECBEoREJ7XsNMRSm+00Ubp008/rb59nO+9xx57fONqeq6kjnPLJ5pooo7zHn300Wmfffaprutv6/g4j33bbbetro2t4WOL+E4jVoLHCvUPP/ywcWl/q9vj89ZaRhlllMb28N3U8vvf/z4deOCB1dc599xz27aKb/2ecd586xb5v/rVr1JYdBqxQj9qiZXhnWqJnQWmmmqqauv12Pb+7bff7mqF+29/+9v0u9/9rvo6EZxHgG78sAWE53n6IzzP42gWAgQIECBAgAABAgQIECBAgAABAgQIECBQioDwvGadvuCCCxrBc2yT3hy5gvOY79e//nXbluCxbXts395pzD777OnJJ59sXBZBdYTuE044Ya+3ffDBB40Qu3nu+RRTTJFeffXVjudwX3bZZWnTTTet5txrr73SMccc0+dXi89bt2qPoHvHHXfsVEqaccYZ05AhQxrXdQqqI8SefPLJq1qmnXbatrPS+3pY9HHrrbeuPg73ww47rM/v9vOf/7xtC/34AULr/X3d2LOW999/P4011lgdDVzw/QoIz/P4C8/zOJqFAAECBAgQIECAAAECBAgQIECAAAECBAiUIiA8r1Gnr7766rThhhu2BeeHH3542m+//bJV8cwzz6Q4k7wZbEcoHlu3jz766H0+44YbbmhsId8cEXBfcskl/X6nCH4jQG6OuL41GO95c/xYYLHFFksPPvhg46M4Xzy2OY9wuK8RtcTW7c0fGsQ29LG9/KijjtrnPWG8/vrrV59vs802KVae9zfie0ew3xxXXXVV2xw9742t9hdaaKH0yCOPND6KHxtEWB8r6fsaTzzxRJpzzjmrj+P+2IY+HPoal156adsq85122imdfvrp2d4VE317AsLzPLbC8zyOZiFAgAABAgQIECBAgAABAgQIECBAgAABAqUICM9r0ukIqON87dYzznMH502KHXbYIZ199tmVzC677JJOPvnkXqVefPHFRqj92muvNT7vJtSO63oG27FK/f7770+zzDJLr8/Zd99901FHHVV9ttVWW6Xzzz+/Y/fiugsvvLC6bvfdd0/HH398r/c999xzafHFF29s7x4jQu04O72/gD6ui2B77rnnrkL6ySabLN13331ppplm6vU5sb3+CSecUH0Wq+FjVXynsfHGG6crrriiumzvvfduM2m9P35YsOiii6Z33323qqVTQN/p+T7/7gSE53mshed5HM1CgAABAgQIECBAgAABAgQIECBAgAABAgRKERCe16TTY4wxRvrss8+qbzvmmGM2wtGBjgigF1lkkX5ve/nll9M888xTBa9xcYTQcRb4dNNN17g3VqbHCusIgmPL9ebYc88927ZK7+9BEf62brseoXME2xESN1eHv/TSS40zu1tXTEfQHqvhY4v0TiPC/fnmm6+tlu222y4dfPDBHWuJFf3xA4VuRoTyree2Ry0RkEctEcLHiFoOOuigth8mTDLJJI0V6IMHD+74mAj3559//hTb3jdHnLce57M3V63Hjysuv/zyRl+aPwKIa+Ps80MOOaTjM1zwwxAQnufpg/A8j6NZCBAgQIAAAQIECBAgQIAAAQIECBAgQIBAKQLC85p0eqSRRsryTWMF++qrr95xrnvvvTctv/zy6fPPP2+7NkLaOKP8scceSx9//HHbZyuvvHL6y1/+0u9W4q03xHbqK620Urr99tvb5okfBsQW5W+99dZw54fHGeR33nlnY4V4tyNqWXbZZaut6Jv3RfgeIffjjz8+XC1rrbVWuuaaazqew96cK35MEPX3rCXOF49aIsiOIL91xA8i7rnnnsYW7t2OmD/MWs+8j3vjRw2TTjppoy+ffPJJ23QDraXb7+K6b09AeJ7HVniex9EsBAgQIECAAAECBAgQIECAAAECBAgQIECgFAHheU06/V2H58ES26hvsskmjRXTnUZs7X7cccelCL4HMiKA32uvvfrcFr51rgju42zx2CZ+oCNC6i222KKrWnbbbbd09NFHpwi3BzKGDh2aYgV6N1uwTz/99I0t2BdccMGBPKJxbQToW265ZbVVfl8TxDsTK9CPPPLIFD86MOojIDzP0yvheR5HsxAgQIAAAQIECBAgQIAAAQIECBAgQIAAgVIEhOc16fT++++f5ZvGluV9nSve2wNii/BTTz21EQjH+d/NEcFybBu/1FJLpVjZPJCV4L09J1aTn3baaY2t4FtXTkfIvOSSS6bllluusQX6oEGDvrbDe++916jlrLPOaquluQX+0ksvndZee+2O29p3+gK33XZbY5v5q6++uq2WGWaYoa2W8ccfv9NUfX7+zjvvpFNOOaWxBXycH98csdI9flwQtURfFl544a/9DDd+fwLC8zz2wvM8jmYhQIAAAQIECBAgQIAAAQIECBAgQIAAAQKlCAjPS+l0hjpja/I4dz22DB977LG73tJ8II8eNmxYY6v4eE6E2s2zzwcyRzfXjki1xDnn4RV244wzTjflu+YHLiA8z9Mg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WLr3QAAIABJREFU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+QjQ6a+++ip98sknadiwYVU1Y4wxRhp11FEHXF3MMXTo0AHf17zh6z437n/jjTfSXXfdld5888309ttvpzHHHDNNMskkabbZZkuLLLLI16qnZyGff/55uu+++9Kzzz7beMbHH3+cJppoojTFFFOkJZdcMk055ZRfu/bWG1977bV0zz33NGp655130lhjjZUmnnjiRi2LLrpoGmWUUb7xc5q1PPPMM41a4h2IZ0QNUcvkk0/+jZ9hgu9HQHiex114nsfRLAQIECBAgAABAgQIECBAgAABAgQIECBAoBQB4XnNOv3ll1+mRx99ND3wwAPVP//617/agvMo6dRTT00//vGPB1zdc889l2aaaaYB39e84eyzz07bbbfdgO5//vnn0w477JBuv/32Pu+bYIIJ0gEHHJB+9atfDWju5sXxo4AjjjgiHX744enDDz/sc46VVlopnXXWWWmaaab5Ws+JUH777bdPd999d5/3R1j/29/+Nu2+++5f6xnxY4kjjzyyYy0rr7xyOvPMM792LV/ry7kpi4DwPAtjEp7ncTQLAQIECBAgQIAAAQIECBAgQIAAAQIECBAoRUB4XqNO33vvvSnC3Vhh3GnUJTy//vrr02abbZY++uijTiU1Pl9zzTXTlVdemWKFe7fj008/Teuss0666aaburpl0KBB6bLLLkurrLJKV9c3L/rzn/+ctthii65X7q+33nqN54w22mhdPydWyodBfz80aJ0sarnqqqvSCius0PUzXPj9CwjP8/RAeJ7H0SwECBAgQIAAAQIECBAgQIAAAQIECBAgQKAUAeF5jTp9ww03NILTbkYdwvMnnngiLbTQQo2t05sjtjNfbrnl0nzzzZfeeuutxjbuQ4YMaSt54403boTO3Y5NNtkkXX755W2XTzfddGnZZZdNk002WXrkkUcaYfQXX3xRXTPuuOM2VvbPMcccXT3m4YcfTosttliKoL45Ytv85ZdfPs0777yNreijllhl3zq22mqrdP7553f1jLho3XXXTddcc03b9TPMMENaZpllGlvcx/e44447UuxQ0Bzjjz9+evDBB9Mss8zS9XNc+P0KCM/z+AvP8ziahQABAgQIECBAgAABAgQIECBAgAABAgQIlCIgPK9Rp3uG5yOPPHJji/V55pknvfLKK+n++++vqskVnu+8886N1dTdjjjTO84P7zQiqJ511llTbBPfHBE+xyrp1nPHY7v1Sy+9NG2zzTYpzvhujthaPbZH7zTOOOOMFDU0R6zyjr9tvfXWaaSRRqr+HmeTRyjfut16hM2PP/54x7PWP/vsszTzzDOnl156qZpv6aWXbgT8rRZRSwTlO+20U1stF154YVfGJ510UvrZz37WVst5552XNt1007Za4rz1DTbYoO19iL5ELfHOGD98AeF5nh4Jz/M4moUAAQIECBAgQIAAAQIECBAgQIAAAQIECJQiIDyvUaf//ve/pwsuuCDNPffcjcA8/nfMMcdsVPDrX/+6caZ3c+QKzw877LDG3LlHz1A7gvR//OMfaeyxx+71UVdffXVaf/31q8+mnXbaFOeLx+ruvkYE9PHjghdffLG6JIL4WIne24jt8BdZZJHGmfLN0c0Z7j1D7bnmmqux0rvZm57Piu8QW9U3R3zHp59+ut9gOwL6WC3/+uuvV/eFSaxE720MHTo0LbjggunJJ5+sPu42pM/da/MNXEB4PnCz3u4QnudxNAsBAgQIECBAgAABAgQIECBAgAABAgQIEChFQHg+gnS6buH5jDPO2LYd+//93/+lBRZYoN9uROAcwXNznHPOOWnbbbft854IvnfYYYfq8wiaI3Dubzz22GONHyU0RwTbzzzzTJ+3xGryCPJffvnl6poI3yNA72/EDwFav8tFF12UNt988z5viR9D7LLLLtXn8QOAVovebowfI0SA3hyzzz57iq3yjR++gPA8T4+E53kczUKAAAECBAgQIECAAAECBAgQIECAAAECBEoREJ6PIJ2uU3j+t7/9LS266KKV/JJLLpnuueeejp2Ia2I79OZYZZVV0o033tjnfauuumq66aabqs9vu+22xhnknUZcE+eGN0d834UXXrjX23p+p7g3ntNp3HrrrWmllVaqLlt77bWHO8u8dY6e3ymeG26dxhJLLJH++te/VpfFmehxBrvxwxYQnufpj/A8j6NZCBAgQIAAAQIECBAgQIAAAQIECBAgQIBAKQLC8xGk03UKz3t+1xNPPDHttttuXXVi8ODBKc70jjHKKKOk9957L4077rjD3fvf//43DRo0KH355ZeNzyabbLIU55p3M04++eS06667Vpfuu+++bVvit86x1157pWOPPbb60ymnnJJ+8pOfdHxMrFiP7/TWW281rh199NHT+++/3+tW71HjRBNNlOKeGFNPPXXb+er9Pez4449Pe+65Z3XJgQcemA499NCO388F36+A8DyPv/A8j6NZCBAgQIAAAQIECBAgQIAAAQIECBAgQIBAKQLC8xGk03UKz2PF9H333VfJP/LII40z3LsZPbdu72s1ec8V4RtvvHG67LLLunlEevzxx9u2XV9sscXaVm+3ThIr0uMs+uaIM8bj/PZuRs+t28Nk8cUXH+7WnqvUt9xyy3TBBRd084jGOfKtW7cvs8wy6c477+zqXhd9fwLC8zz2wvM8jmYhQIAAAQIECBAgQIAAAQIECBAgQIAAAQKlCAjPR5BOfxfh+fPPP99YHT3VVFOlSSaZ5GvLjTfeeOmjjz5q3B+rxz/77LM08sgjdzXfMccck/bee+/q2tNOOy3tvPPOw9173nnntZ2Hfthhh6Uw6naMPfbY6eOPP25cHivbP/zww15vba0l7okV792OP/zhD+k3v/lNdfn555+fttpqq+FujxpbV7OHQax472Z89dVXaYwxxkhffPFF4/JJJ500vfnmm93c6prvUUB4ngdfeJ7H0SwECBAgQIAAAQIECBAgQIAAAQIECBAgQKAUAeH5CNLpbys8n2KKKdJ//vOfavvzJldsI77UUkul1VZbLW2zzTZpnHHG6Ury008/bduafIYZZkjPPfdcV/fGRbF6fNNNN62u32effdKRRx453P0HH3xwOuSQQ6q/X3jhhWmLLbbo+jmxevzpp5+urh86dGgaa6yx2u6Pv7XWPdtss6V//etfXT8jVo9vvfXW1fUHHXRQiu/dc8S28UcddVT158svvzxttNFGXT8njOOHD80RPYht4o0froDwPE9vhOd5HM1CgAABAgQIECBAgAABAgQIECBAgAABAgRKERCejyCd/rbC8254YmV2rKL+xS9+0fHyOL97wgknrK6LAP7uu+/ueF/zgvvvv79ta/MI7s8999zh7v/pT3+a4vzx5rjjjjvSsssu2/VzVl555XTLLbdU18fZ5BNPPHHb/fG3WMndHCuuuGLbPZ0eFtunL7fcctVlu+yyS4rz1nuOqDFWpTdHX9u79/W82Kq91fjdd99NE0wwQaev1+fncY78QH4kEBPNPvvsjV0GjO4EhOfdOXW6SnjeScjnBAgQIECAAAECBAgQIECAAAECBAgQIECAQKuA8HwEeR++z/C8SRjbp8cW4/2NnoHzmmuuma677rquu/DEE0+kOeecs7p+ww03TFdcccVw92+33XZtofpDDz2U5ptvvq6fE/NeddVV1fWvv/56mnzyydvuj79NOeWU1d822GCDdOWVV3b9jPhOCyywQHV9Xz8EiPPaW2uMM9nnmGOOrp+z1lprpeuvv766PnYS+Cbb7kd4Puqoo3b9/Lgwto0XnndPJjzv3qq/K4XneRzNQoAAAQIECBAgQIAAAQIECBAgQIAAAQIEShEQno8gnc4dnsf53auuumpaf/310zrrrJMGDRrUkBo2bFj661//mmLL8fin51nghx56aDrwwAP7VO0ZOPcVfvc1QWw/HtuQN8caa6zRFgw3/77JJpuk2N68OWKldGyr3u2I7dSjvuZ46aWX0tRTT912+yuvvNL2t9gWPraH73bEtvCxPXxzxFbsrd+5+ff4gcENN9xQXffss8+mGWecsdvHNLa5j+3um+O1115LsR3/1x3C868r1/19wvPurfq7Uniex9EsBAgQIECAAAECBAgQIECAAAECBAgQIECgFIEiw/NYHRzbYN98880pzq2OVbRTTTVVmnnmmVOErhGCxlbkdRq5wvPYVj22+F5llVXSGGOM0S/B22+/nbbddtvhwuv+Vka/+uqrDevm2HzzzdNFF13UNXUEv4MHD66uX3755dNtt9023P3rrrtuuuaaa6q/DzRw3mmnndKZZ55Z3R+h/XTTTdf2nBdeeCFNP/301d9itfvZZ5/ddS09fwgQK8Svvfba4e6P7eBba+wtyO/voT1/CPDyyy+39aDrL/z/LxSeD1Rs4NcLzwdu1tsdwvM8jmYhQIAAAQIECBAgQIAAAQIECBAgQIAAAQKlCNQmPI/AMALQ1hGrZweymjiC11jdG2dG9zfiTO7f/e53Kc7NHnnkkWvxLuQKzwda7CeffJLmn3/+9OSTT1a3xmr11i3PW+d844032lY997Xauq/vMWTIkLZV16uvvnrbquzmfT1Xnsf3a13l3anOrbbaqm0VeTcrz7fccsu21eqdnhHfKc4Cb46+VuH3XHn+3HPPta2+7/Scntu+51h5Ps8883R6bNvn//znP23bPgAx4fkAsPq5VHiex9EsBAgQIECAAAECBAgQIECAAAECBAgQIECgFIHahOc9t56OBsXq8Qg5uxlxzvO8886bIjjsdkSYGdtd1yFA/77C87CMbdyXWGKJijXOtv7oo4/SmGOOORx1rFZvPW977bXXblsh3qk3Pc887yt833777dM555zz/9i783g7p3t/4CuDRAxBTFEk5lmMIUEGIuarhlKlWiWoujWUm06oRHWiVG+r5nm4RQ2l5jkl1Bgpl5qpBAkhqaSZ5Pf67vvbj7NPzjl7n3MeTnae93q98hJ7r7Wevd7fnb8+e62VTTdu3LjUmsC3ljvP2/tDgFrvPG/83W/tEfR533lerUbeb7+A8Lz9hjGD8DwfR7MQIECAAAECBAgQIECAAAECBAgQIECAAIGiCNRFeD5r1qy09NJLpxkzZmR1WXHFFVMcPx1HrtfSYjf0zTffXEvXij6x+/zcc89t9bgvekBHhuex1m233bZiR39zYfXHH39cqmW5DRo0KD388MM1cz322GNp4MCBWf84Nr5hSF5+4+ijj66o20MPPZQGDx5c83OGDx+e7r333qz/5MmT07LLLlsxvvEPAXbcccfSVQC1tvhMQ4cOzbo3911r/EOA+LHCgAEDan1Mad1xFH+5TZkypaIGNU+k4xcmIDzPh1p4no+jWQgQIECAAAECBAgQIECAAAECBAgQIECAQFEE6iI8bxwyRnG+973vpV//+tc11emvf/1ripC2rS0C26233rqtw7+QcR0dnjd+foS122233XxrnzlzZsWO9DXWWGO+4/hbArv++utL99KX23/913+lX/3qV/MNOfXUU9OoUaOy1+Ne9bhfvdYW1wG89NJLWfdPPvkkLbbYYhXDp0+fnhZffPHstTiCPXbG19quuuqqFPeRl9spp5xS8ZnLr48cOTKdccYZWb8bbrghxc74Wtvqq6+e4n71couj9qvdZ1/r3Pp9PgLC83xchef5OJqFAAECBAgQIECAAAECBAgQIECAAAECBAgURaAuwvMIDiNAbNhas5O48a7ohvNECLnRRhuVXoo5H3zwwflqH8F5BOgLcuvo8Pzss88u/aCh3O6666600047NUm25JJLlo51jxYhboTQtR6Nf+aZZ6YIzMvtwgsvTCNGjJjvOVdccUWKXenl9otf/CJ9//vfr7mEEYrH54oWfy9/3sYTNFzLEksskaZNm1bzM372s5+lH//4x1n/5q4hOP/889O3v/3trN9ZZ52Vjj/++JqeM3fu3JJx/Ddar169UuyY1xZsAeF5PvURnufjaBYCBAgQIECAAAECBAgQIECAAAECBAgQIFAUgboIz2Oncew4LrcIKadOnZo6depUtU6vv/56it3Njduaa66ZIuCN/zZst9xySzrggANS7M5t2J5//vm0wQYbVH1eR3Xo6PC88U7v++67L+2www5NcsSO9EceeSR779lnny3dR19La3z/9wMPPFBx9Hl5jsanDTR3N3pTz/z73/+eNt544+ytOCb+0UcfbfLj9e/fPz355JPZe625j7zxVQLxjIZH0pcnDcs4Er7cDjzwwHT11VfXwpWefvrptMUWW2R9hwwZ0uQPRGqaTKcvTEB4ng+18DwfR7MQIECAAAECBAgQIECAAAECBAgQIECAAIGiCNRQcsvlAAAgAElEQVRFeL7ZZpulCFjLbZtttqkIX1sq1kknnZROP/30ii4Rusd8/fr1a3JoUzvdY9dy7F5eUFtHh+exg//GG2/MeB5//PG01VZbNcnV+LOec8456ZhjjqmJduWVV04TJkwo9e3SpUuKO9QbHp1eniR2isfd6uUd1yuuuGKaOHFiTT+4+MMf/pC+853vZJ+npdrHbvvYdV9u5513XjryyCOrrmXevHlphRVWSHGXerRFFlmk9IOQRRdddL6xH330UVpuueWytayyyirp7bffrvqM6PCb3/ymYpf6ySefnEaPHl3TWJ06TkB4no+98DwfR7MQIECAAAECBAgQIECAAAECBAgQIECAAIGiCNRFeL7MMsukCBDLLcLJCClraZtvvnl65plnKrrGzvJrr7222eFxXPdKK61UCjPLLY5+j93MC2rryPB8xowZKQLdDz/8MON566230qqrrtokV+zUjh3b5VbrjyEefvjhFDuny22XXXZJd9xxR7Ml2XXXXdOdd96Zvd/SbviGk8Qz4lnlFp+34e7thn1jB33Du92HDh2aYjd8tXbvvfem4cOHZ92+/OUvp5tvvrnZYbGLv+G8zd0p33iC2Mne8MqB5557rmJXfbXP6f2OERCe5+MuPM/H0SwECBAgQIAAAQIECBAgQIAAAQIECBAgQKAoAgt8eB47dBvfhx13RUdYXK3F7uOePXummKNhq+W+9Djm+09/+lM2rKV7r6t9ji/i/Y4Mz4899tj029/+NlvmUkstlaZMmdLiLu84Sj+O1C+3Wo5ujx89/PGPf8zGXHbZZRX3mjd2jve/9a1vZS/vtdde6aabbmqxHI2PbF9rrbXSyy+/3OyY+G6tttpqKX4sUG7jx49PG220UYvPaXxke/yYI9bXXLvgggsqdrTHVQYNLZoaN27cuLTppptmb6277rrpxRdf/CK+jp7RTgHheTsB//9w4Xk+jmYhQIAAAQIECBAgQIAAAQIECBAgQIAAAQJFEVjgw/M5c+aUjrRu2OJY7W9/+9tVa/TnP/85xY7ehi2C3Q8++KB05HdLrfFx19E3dlg3dax21Q/yBXTIIzyPI9Bjh3/fvn1r/sRNHXEfnyV+4NBSu+SSS9Jhhx2WdVlvvfXSU089lRZbbLEmh8Wu7Aicyy12tUf43lId47sTd9o3DLb/53/+J8W96U21uOc+ThiIe8LL7dJLL02HHHJIi2uJUxCOOuqorE+cdhCnFPTo0aPJcRF6NwzK44cEEdA3/pFIw8GzZs0q1eXdd9/NXo4fAsQPAppqcXpC7JZvGJbHPelxX7q24AsIz/OpkfA8H0ezECBAgAABAgQIECBAgAABAgQIECBAgACBoggs8OH57NmzU7du3SrqcdVVV6WDDjqoao0aB8oxIALYhndzNzfJXXfdleJY8IZt2rRpaYkllqj63M+zQxwn/umnn873iAsvvDBdc8012esnnHBC2mOPPebr16tXr2bven/llVfSOuusk4YNG5Z23nnnUpAcwW7cF96wRcgcP0yIHxiMHTu24r24m/vVV18t7fhvqUWwHTuhX3vttazbgAEDSrWJI/PLLXZ2R9j8jW98I8V3odxqCbWjb/Q79NBDs3Fdu3ZNF198cTr44IMrdsa/9957ab/99ktxHHq5rb322qXwuaVQO/pGsB3hf8Od9IMGDUrXXXdd6t27d8VarrzyyjRixIiKtUTdvva1r1X92px//vkVPxqJH5VcccUVpR8DdOrUKRsfd7vvs88+Fce1h/ULL7xQdS1VP4QOX4iA8DwfZuF5Po5mIUCAAAECBAgQIECAAAECBAgQIECAAAECRRFY4MPzCCa7d+9eUY8IPxsGos0VK0Lg+++/v+Ltc845Jx1zzDFV69v4Xu4YEEeRL7300lXHfp4dIjCN4LmtLe7Zvvvuu5scHuF5BMaNW+ygjl3P5RA9dojHkfiN27LLLlu6K3yDDTao6eNF2BwBfYS95RY7yePe8DhufPLkyaUwu2HAHv1i93Tsoq61ffe7302/+93vKrrHUeuDBw9OK6ywQorjzeM+8YaucUz/E088kdZff/2aHhM7x2MtkyZNyvpHUL/99tunTTbZJL3//vslmzfeeKNivjzWEj9wiLB++eWXT88880x68MEH09y5c7PnxA8Z4vvcVG1rWpxOX7iA8DwfcuF5Po5mIUCAAAECBAgQIECAAAECBAgQIECAAAECRRFY4MPzpo5tP/vss9Nxxx3XYo1id3YEoLFLumGLcLHhPdDNTdL47uvoF2FuBMQd2ToiPK9lvZtttlmKo9X79OlTS/esTwT2cb98BNi1tN122630nMZH+Vcb+/Of/zydfPLJFaFyc2PidIG4736nnXaqNm3F+7FLPdby/PPP1zQurhS4/vrrW72WUaNGpdNOO62mtcQ1BXG8e4T4Wv0ICM/zqZXwPB9HsxAgQIAAAQIECBAgQIAAAQIECBAgQIAAgaIILPDheRSi4ZHU8f9HH330fDuJGxfsscceSwMHDqx4OULRuNe72jHcMSjurI7dvA3bwr7z/JNPPknf//73S7u64+7zWtrGG29cOko8jiJvfLx+LeOjTxzHHuF2HEs+YcKEJofFDvH/+q//SieeeGKt087X7/HHH0+nnnpqaed9U0ffRyC/4447pnPPPTfFzvS2tJkzZ6bTTz89xTH6De8nbzhXHOX+gx/8IB177LFteURpzCOPPJIiRL/vvvuaXEvUIk5eCNO4H16rLwHheT71Ep7n42gWAgQIECBAgAABAgQIECBAgAABAgQIECBQFIG6CM8jbIw7qcutf//+6W9/+1uLNYqg9cwzz6zos/vuu6fbbrutptreeuutac8996zoO3Xq1LTkkkvWNL6eO8U94/Ejgw8++KD0J3400DBsjh8zRJgdAXPcoZ5Xi+fGUe4ffvhhKbyP4/rjmPw4Lj6el1eLOr755pulNcbJBLE7O9YRR9PHUet5tPJawi+e83mtJeYuryWC+1hLnI4QJwDktZY8PMzROgHheeu8mustPM/H0SwECBAgQIAAAQIECBAgQIAAAQIECBAgQKAoAnURnu+6667pzjvvzGoS4W2E6XHHc1MtjnpfZZVVKgL36Peb3/ym5t2+sWM3dlQ3bDNmzEiLLrpoUb4b1kmAQAcJCM/zgRee5+NoFgIECBAgQIAAAQIECBAgQIAAAQIECBAgUBSBugjPf/KTn6TRo0dX1CTur278WrnD5Zdfng455JD5avjSSy+lddZZp6baRnAeAXq5denSJUUorxEgQODzFhCe5yMsPM/H0SwECBAgQIAAAQIECBAgQIAAAQIECBAgQKAoAnURno8fPz7169evoiYRZl9zzTVp//33r3g9jvyOe7gb351dy1HvDSfaaqut0hNPPJG9tOaaa6ZXXnmlKN8L6yRAoAMFhOf54AvP83E0CwECBAgQIECAAAECBAgQIECAAAECBAgQKIpAXYTnUYwIxP/+979X1CWOb993333TkCFD0oYbbpjeeeeddOqpp6ZXX311vvrFLvIjjjiiprpOmzYtLbfccmnWrFlZ/z322CPFPegaAQIEPm8B4Xk+wsLzfBzNQoAAAQIECBAgQIAAAQIECBAgQIAAAQIEiiJQN+H5gw8+mLbffvs21aV3797pzTffTN26datp/GWXXZa+9a1vVfQ95ZRT0qhRo2oarxMBAgTaIyA8b4/eZ2OF5/k4moUAAQIECBAgQIAAAQIECBAgQIAAAQIECBRFoG7C8yjIkUcemS644IJW1+aKK65IBx98cM3jdt1113TnnXdW9L/lllvSnnvuWfMcOhIgQKCtAsLztspVjhOe5+NoFgIECBAgQIAAAQIECBAgQIAAAQIECBAgUBSBugrP586dm/baa69022231Vyf6H/TTTfV3P+NN95Icb/5p59+mo2J+9XjLvWePXvWPI+OBAgQaKuA8LytcpXjhOf5OJqFAAECBAgQIECAAAECBAgQIECAAAECBAgURaCuwvMoypw5c9J///d/pzhG/V//+lezdYr70A8//PD0+9//PnXt2rXmeh511FHpvPPOq+g/dOjQ9MADD9Q8h44ECBBoj4DwvD16n40VnufjaBYCBAgQIECAAAECBAgQIECAAAECBAgQIFAUgboLz8uFmT59ehozZkz661//mt566630z3/+M8XO9O7du6eNNtqodEz7pptu2qo6Tpo0Ka2yyipp1qxZFePOPvvsdNxxx7VqLp0JECDQVgHheVvlKscJz/NxNAsBAgQIECBAgAABAgQIECBAgAABAgQIECiKQN2G50UpkHUSIFA8AeF5PjUXnufjaBYCBAgQIECAAAECBAgQIECAAAECBAgQIFAUAeF5USptnQQI1I2A8DyfUgnP83E0CwECBAgQIECAAAECBAgQIECAAAECBAgQKIqA8LwolbZOAgTqRkB4nk+phOf5OJqFAAECBAgQIECAAAECBAgQIECAAAECBAgURUB4XpRKWycBAnUjIDzPp1TC83wczUKAAAECBAgQIECAAAECBAgQIECAAAECBIoiUBfh+ezZs9OMGTOymnTp0iUtvvjin2uNpk6dWjF/PC+eqxEgQODzFhCe5yMsPM/H0SwECBAgQIAAAQIECBAgQIAAAQIECBAgQKAoAnURnl9yySXpsMMOy2qy0UYbpfHjx39uNfr000/nC8ofeOCBNHTo0M/tmSYmQIBAWUB4ns93QXiej6NZCBAgQIAAAQIECBAgQIAAAQIECBAgQIBAUQSE501UWnhelK+/dRJYMAWE5/nURXiej6NZCBAgQIAAAQIECBAgQIAAAQIECBAgQIBAUQSE58LzonzXrZNA3QgIz/MplfA8H0ezECBAgAABAgQIECBAgAABAgQIECBAgACBoggIz4XnRfmuWyeBuhEQnudTKuF5Po5mIUCAAAECBAgQIECAAAECBAgQIECAAAECRREQngvPi/Jdt04CdSMgPM+nVMLzfBzNQoAAAQIECBAgQIAAAQIECBAgQIAAAQIEiiIgPG+i0rNnz07dunWreOehhx5KgwcPLsr3wjoJEOhAAeF5PvjC83wczUKAAAECBAgQIECAAAECBAgQIECAAAECBIoiIDxvotIfffRRWmaZZSreGTt2bBowYEBRvhfWSYBABwoIz/PBF57n42gWAgQIECBAgAABAgQIECBAgAABAgQIECBQFAHheROVfvrpp9MWW2xR8U68ttlmmxXle2GdBAh0oIDwPB984Xk+jmYhQIAAAQIECBAgQIAAAQIECBAgQIAAAQJFERCeN1HpM844I40cObLinZdeeimts846RfleWCcBAh0oIDzPB194no+jWQgQIECAAAECBAgQIECAAAECBAgQIECAQFEEhOeNKj158uS04YYbpvfff7/inalTp6Yll1yyKN8L6yRAoAMFhOf54AvP83E0CwECBAgQIECAAAECBAgQIECAAAECBAgQKIqA8DylNGfOnPTyyy+nZ555Jv3qV79K48aNq6j/Kquskt5+++2ifCeskwCBDhYQnudTAOF5Po5mIUCAAAECBAgQIECAAAECBAgQIECAAAECRRHo8PD8tNNOS6eccsoC7X3CCSekM888c4H+jD4cAQILj4DwPJ9aCs/zcTQLAQIECBAgQIAAAQIECBAgQIAAAQIECBAoioDwvEqlu3btmv7+97+nddddtyjfCeskQKCDBYTn+RRAeJ6Po1kIECBAgAABAgQIECBAgAABAgQIECBAgEBRBITnVSo9atSoBX5nfFG+rNZJoCgCwvN8Ki08z8fRLAQIECBAgAABAgQIECBAgAABAgQIECBAoCgCwvNmKt2tW7cUR8qfeOKJqXPnzkX5PlgnAQILgIDwPJ8iCM/zcTQLAQIECBAgQIAAAQIECBAgQIAAAQIECBAoioDwvEGlIyTfeOON0z777JOOOOKI1Lt376J8D6yTAIEFSEB4nk8xhOf5OJqFAAECBAgQIECAAAECBAgQIECAAAECBAgURaDDw/M333wzvf766y1633HHHelXv/pV1mf11VdPl1xySa41ip3mm266aVpsscVynddkBAgQaK2A8Ly1Yk33F57n42gWAgQIECBAgAABAgQIECBAgAABAgQIECBQFIEOD89rgY6g/LDDDsu6brTRRmn8+PG1DNWHAAECdScgPM+nZMLzfBzNQoAAAQIECBAgQIAAAQIECBAgQIAAAQIEiiIgPC9Kpa2TAIG6ERCe51Mq4Xk+jmYhQIAAAQIECBAgQIAAAQIECBAgQIAAAQJFERCeF6XS1kmAQN0ICM/zKZXwPB9HsxAgQIAAAQIECBAgQIAAAQIECBAgQIAAgaII1EV4PnPmzPTJJ59kNenSpUtaaqmlilIj6yRAoGACwvN8Ci48z8fRLAQIECBAgAABAgQIECBAgAABAgQIECBAoCgCdRGeF6UY1kmAAIEQEJ7n8z0QnufjaBYCBAgQIECAAAECBAgQIECAAAECBAgQIFAUAeF5USptnQQI1I2A8DyfUgnP83E0CwECBAgQIECAAAECBAgQIECAAAECBAgQKIqA8LwolbZOAgTqRkB4nk+phOf5OJqFAAECBAgQIECAAAECBAgQIECAAAECBAgURUB4XpRKWycBAnUjIDzPp1TC83wczUKAAAECBAgQIECAAAECBAgQIECAAAECBIoisFCF51OmTEljx45NTz/9dHrttddKf15//fU0c+bMUj3PPffctM8++xSlttZJgECdCgjP8ymc8DwfR7MQIECAAAECBAgQIECAAAECBAgQIECAAIGiCNR9eB4B+RVXXJFuuumm9Nxzz7VYt6uvvjodeOCBzfaZNGlS2n///dO8efOyPj169Ei333576tSpU1G+E9ZJgEAHCwjP8ymA8DwfR7MQIECAAAECBAgQIECAAAECBAgQIECAAIGiCNRteD5x4sT0zW9+M91zzz0116paeB4T7b777qWwvGG78847084771zzc3QkQIBAewSE5+3R+2ys8DwfR7MQIECAAAECBAgQIECAAAECBAgQIECAAIGiCNRleH733XenAw44IMUx7a1ptYTnY8aMSYMHD66YNnarx1iNAAECX4SA8DwfZeF5Po5mIUCAAAECBAgQIECAAAECBAgQIECAAAECRRGou/D82muvTQcddFDF0eq1FquW8Dzm6tevXxo/fnw2bRzdPnXq1NS1a9daH6UfAQIE2iwgPG8zXcVA4Xk+jmYhQIAAAQIECBAgQIAAAQIECBAgQIAAAQJFEair8Py2225Le+21V5o7d26z9endu3fq379/6tu3b7rmmmvShx9+mPWtNTwfNWpUOvXUUyue8fDDD6dBgwYV5XthnQQIdKCA8DwffOF5Po5mIUCAAAECBAgQIECAAAECBAgQIECAAAECRRGom/A8QvA+ffqkTz75ZL7a9OzZM40YMSIddthhaYMNNsjeX3vttdMrr7yS/X+t4flzzz2XNtlkk4rnjB49Op188slF+V5YJwECHSggPM8HX3iej6NZCBAgQIAAAQIECBAgQIAAAQIECBAgQIBAUQTqJjw/4YQT0llnnTVfXXbdddd0+eWXp+WXX36+99oansdEsYP9vffey+aM59x+++1F+V5YJwECHSggPM8HX3iej6NZCBAgQIAAAQIECBAgQIAAAQIECBAgQIBAUQTqIjyfNGlSWnnlldPs2bMr6nLIIYekSy+9tNlatSc832WXXdJdd92Vzb3WWmull19+uSjfC+skQKADBYTn+eALz/NxNAsBAgQIECBAgAABAgQIECBAgAABAgQIECiKQF2E5xGQH3rooRU12XbbbVPcQ965c+dma9We8HzkyJHpjDPOyObu0qVLKbzv1KlTUb4b1kmAQAcJCM/zgRee5+NoFgIECBAgQIAAAQIECBAgQIAAAQIECBAgUBSBugjP99tvv3TDDTdU1GTs2LFpwIABLdapPeH5RRddlA4//PCK+adPn5569OhRlO+GdRIg0EECwvN84IXn+TiahQABAgQIECBAgAABAgQIECBAgAABAgQIFEWgLsLzlVZaKb377rtZTVZfffX02muvVa1Re8LzCOsjtG/Ypk2blpZYYomqz9WBAAEC7REQnrdH77OxwvN8HM1CgAABAgQIECBAgAABAgQIECBAgAABAgSKIlAX4XkczT5v3rysJrEj/IILLqhao/aE5/fee28aPnx4xTOmTJmSll566arP1YEAAQLtERCet0fvs7HC83wczUKAAAECBAgQIECAAAECBAgQIECAAAECBIoisMCH53Pnzk1du3atqMdpp52WTjrppKo1ak94HvepDxkypOIZkydPTssuu2zV5+pAgACB9ggIz9uj99lY4Xk+jmYhQIAAAQIECBAgQIAAAQIECBAgQIAAAQJFEVjgw/NZs2al7t27V9Tjt7/9bfrud79btUbtCc9vueWWtNdee1U84+OPP049e/as+lwdCBAg0B4B4Xl79D4bKzzPx9EsBAgQIECAAAECBAgQIECAAAECBAgQIECgKAILfHje1M7zn/3sZ+mHP/xh1Rq1Jzy/+OKL04gRIyqeMX369NSjR4+qz9WBAAEC7REQnrdH77OxwvN8HM1CgAABAgQIECBAgAABAgQIECBAgAABAgSKIrDAh+dRiMZ3nh9//PHprLPOqlqj9oTnRx99dDr33HMrnjFnzpzUpUuXqs/VgQABAu0REJ63R++zscLzfBzNQoAAAQIECBAgQIAAAQIECBAgQIAAAQIEiiJQF+H5yiuvnCZMmJDVZMCAAWns2LFVa9Se8Lxfv35p/Pjx2TN69eqVPvjgg6rP1IEAAQLtFRCet1fw/8YLz/NxNAsBAgQIECBAgAABAgQIECBAgAABAgQIECiKQF2E57vvvnu6/fbbs5p06tQpTZw4Ma244oot1qmt4fm4cePSpptuWjH3V77ylXT99dcX5XthnQQIdKCA8DwffOF5Po5mIUCAAAECBAgQIECAAAECBAgQIECAAAECRRGoi/D8vPPOS0cddVRFTX70ox+l008/vcU6tTU833nnndPdd99dMXd8hiOPPLIo3wvrJECgAwWE5/ngC8/zcTQLAQIECBAgQIAAAQIECBAgQIAAAQIECBAoikBdhOdxZHsc3d6w9ezZMz3++ONpvfXWa7ZWbQnPL7744jRixIiKOWOn+xtvvJH69OlTlO+FdRIg0IECwvN88IXn+TiahQABAgQIECBAgAABAgQIECBAgAABAgQIFEWgLsLzKMZuu+2W7rjjjoq6rLrqqmnMmDGpb9++TdarteH5008/nQYNGpSmT59eMd/ee++dbrzxxqJ8J6yTAIEOFhCe51MA4Xk+jmYhQIAAAQIECBAgQIAAAQIECBAgQIAAAQJFEaib8PyZZ55Jm2+++Xx1WX755dNf/vKX1L9///nea014/sgjj6Rdd901TZs2bb55nnrqqSafXZQviXUSIPDFCgjP8/EWnufjaBYCBAgQIECAAAECBAgQIECAAAECBAgQIFAUgboJz6MgTe0+j9c7d+5cuhP9+OOPT2uuuWZWu1rC8zfffDP99Kc/TZdeemmaO3fufHXfY4890q233lqU74N1EiCwAAgIz/MpgvA8H0ezECBAgAABAgQIECBAgAABAgQIECBAgACBogjUVXj+1ltvpYEDB6a4A725tvrqq6fBgwenbbbZJo0ePTq98847WdfLL788DRs2LE2cODE98cQT6YYbbkgPPfRQk6F5DIo7zmPHe69evYryfbBOAgQWAAHheT5FEJ7n42gWAgQIECBAgAABAgQIECBAgAABAgQIECBQFIG6Cs+jKC+99FIaMGBA+uijjz7XGnXv3r0UsG+88caf63NMToAAgcYCwvN8vhPC83wczUKAAAECBAgQIECAAAECBAgQIECAAAECBIoiUHfheRRm3Lhx6atf/WopSP882rLLLptuu+22UkivESBA4IsWEJ7nIy48z8fRLAQIECBAgAABAgQIECBAgAABAgQIECBAoCgCdRmeR3FmzpyZTjrppHTWWWelTz/9NLd6bbLJJqXgfJVVVsltThMRIECgNQLC89ZoNd9XeJ6Po1kIECBAgAABAgQIECBAgAABAgQIECBAgEBRBOo2PC8X6Pnnny/dbX799denefPmtbluK620Uvrxj3+cjjjiiLTIIou0eR4DCRAg0F4B4Xl7Bf9vvPA8H0ezECBAgAABAgQIECBAgAABAgQIECBAgACBogjUfXheLtQLL7yQzj///DR27Nj07LPPptmzZ1et4TLLLJMGDhyYhg8fno488sjUo0ePqmN0IECAwOctIDzPR1h4no+jWQgQIECAAAECBAgQIECAAAECBAgQIECAQFEEFprwvGHB5syZk/75z3+madOmpRkzZqTp06enWbNmpUUXXTQttthipT+9evVKvXv3LkqdrZMAgToSEJ7nUyzheT6OZiFAgAABAgQIECBAgAABAgQIECBAgAABAkURWCjD86IUzzoJEFg4BYTn+dRVeJ6Po1kIECBAgAABAgQIECBAgAABAgQIECBAgEBRBITnRam0dRIgUDcCwvN8SiU8z8fRLAQIECBAgAABAgQIECBAgAABAgQIECBAoCgCwvOiVNo6CRCoGwHheT6lEp7n42gWAgQIECBAgAABAgQIECBAgAABAgQIECBQFAHheVEqbZ0ECNSNgPA8n1IJz/NxNAsBAgQIECBAgAABAgQIECBAgAABAgQIECiKgPC8KJW2TgIE6kZAeJ5PqYTn+TiahQABAgQIECBAgAABAgQIECBAgAABAgQIFEVAeF6USlsnAQJ1IyA8z6dUwvN8HM1CgAABAgQIECBAgAABAgQIECBAgAABAgSKIrBQhecffvhhevTRR9OTTz6ZXnnllfTaa6+lV199Nc2cOQwaixcAACAASURBVLNUzwsvvDDtt99+RamtdRIgUKcCwvN8Cic8z8fRLAQIECBAgAABAgQIECBAgAABAgQIECBAoCgCdR+eR0B+xRVXpJtuuik999xzLdbt6quvTgceeGCzfSZNmpT233//NG/evKxPjx490u233546depUlO+EdRIg0MECwvN8CiA8z8fRLAQIECBAgAABAgQIECBAgAABAgQIECBAoCgCdRueT5w4MX3zm99M99xzT821qhaex0S77757KSxv2O68886088471/wcHQkQINAeAeF5e/Q+Gys8z8fRLAQIECBAgAABAgQIECBAgAABAgQIECBAoCgCdRme33333emAAw5IU6ZMaVWdagnPx4wZkwYPHlwxb+xWj7EaAQIEvggB4Xk+ysLzfBzNQoAAAQIECBAgQIAAAQIECBAgQIAAAQIEiiJQd+H5tddemw466KCKo9VrLVYt4XnM1a9fvzR+/Phs2ji6ferUqalr1661Pko/AgQItFlAeN5muoqBwvN8HM1CgAABAgQIECBAgAABAgQIECBAgAABAgSKIlBX4fltt92W9tprrzR37txm69O7d+/Uv3//1Ldv33TNNdekDz/8MOtba3g+atSodOqpp1Y84+GHH06DBg0qyvfCOgkQ6EAB4Xk++MLzfBzNQoAAAQIECBAgQIAAAQIECBAgQIAAAQIEiiJQN+F5hOB9+vRJn3zyyXy16dmzZxoxYkQ67LDD0gYbbJC9v/baa6dXXnkl+/9aw/PnnnsubbLJJhXPGT16dDr55JOL8r2wTgIEOlBAeJ4PvvA8H0ezECBAgAABAgQIECBAgAABAgQIECBAgACBogjUTXh+wgknpLPOOmu+uuy6667p8ssvT8svv/x877U1PI+JYgf7e++9l80Zz7n99tuL8r2wTgIEOlBAeJ4PvvA8H0ezECBAgAABAgQIECBAgAABAgQIECBAgACBogjURXg+adKktPLKK6fZs2dX1OWQQw5Jl156abO1ak94vssuu6S77rorm3uttdZKL7/8clG+F9ZJgEAHCgjP88EXnufjaBYCBAgQIECAAAECBAgQIECAAAECBAgQIFAUgboIzyMgP/TQQytqsu2226a4h7xz587N1qo94fnIkSPTGWeckc3dpUuXUnjfqVOnonw3rJMAgQ4SEJ7nAy88z8fRLAQIECBAgAABAgQIECBAgAABAgQIECBAoCgCdRGe77fffumGG26oqMnYsWPTgAEDWqxTe8Lziy66KB1++OEV80+fPj316NGjKN8N6yRAoIMEhOf5wAvP83E0CwECBAgQIECAAAECBAgQIECAAAECBAgQKIpAXYTnK620Unr33Xezmqy++urptddeq1qj9oTnEdZHaN+wTZs2LS2xxBJVn6sDAQIE2iMgPG+P3mdjhef5OJqFAAECBAgQIECAAAECBAgQIECAAAECBAgURaAuwvM4mn3evHlZTY444oh0/vnnV61Re8Lze++9Nw0fPrziGVOmTElLL7101efqQIAAgfYICM/bo/fZWOF5Po5mIUCAAAECBAgQIECAAAECBAgQIECAAAECRRFY4MPzuXPnpq5du1bU42c/+1n64Q9/WLVG7QnP4z71IUOGVDxj8uTJadlll636XB0IECDQHgHheXv0PhsrPM/H0SwECBAgQIAAAQIECBAgQIAAAQIECBAgQKAoAgt8eD5r1qzUvXv3inqcc8456Zhjjqlao/aE57fcckvaa6+9Kp7x8ccfp549e1Z9rg4ECBBoj4DwvD16n40VnufjaBYCBAgQIECAAAECBAgQIECAAAECBAgQIFAUgQU+PG9q5/moUaPSKaecUrVG7QnPL7744jRixIiKZ0yfPj316NGj6nN1IECAQHsEhOft0ftsrPA8H0ezECBAgAABAgQIECBAgAABAgQIECBAgACBoggs8OF5FKLxnedHHnlkOu+886rWqD3h+dFHH53OPffcimfMmTMndenSpepzdSBAgEB7BITn7dH7bKzwPB9HsxAgQIAAAQIECBAgQIAAAQIECBAgQIAAgaII1EV4vvLKK6cJEyZkNVlnnXXSSy+9VLVG7QnP+/Xrl8aPH589o1evXumDDz6o+kwdCBAg0F4B4Xl7Bf9vvPA8H0ezECBAgAABAgQIECBAgAABAgQIECBAgACBogjURXi+++67p9tvv72iJuPGjUsRcLfU2hqex9ybbrppxdRf+cpX0vXXX1+U74V1EiDQgQLC83zwhef5OJqFAAECBAgQIECAAAECBAgQIECAAAECBAgURaAuwvM4ov2oo46qqMnBBx+crrjiihbr1NbwfOedd0533313xdzxGeK4eI0AAQKft4DwPB9h4Xk+jmYhQIAAAQIECBAgQIAAAQIECBAgQIAAAQJFEaiL8DyObI+j2xu2uAf9oYceStttt12ztWpLeH7xxRenESNGVMzZqVOn9MYbb6Q+ffoU5XthnQQIdKCA8DwffOF5Po5mIUCAAAECBAgQIECAAAECBAgQIECAAAECRRGoi/A8irHbbrulO+64o6IuK620Uho7dmzq27dvk/VqbXj+9NNPp0GDBqXp06dXzLf33nunG2+8sSjfCeskQKCDBYTn+RRAeJ6Po1kIECBAgAABAgQIECBAgAABAgQIECBAgEBRBOomPH/mmWfS5ptvPl9dll9++fSXv/wl9e/ff773WhOeP/LII2nXXXdN06ZNm2+ep556qslnF+VLYp0ECHyxAsLzfLyF5/k4moUAAQIECBAgQIAAAQIECBAgQIAAAQIECBRFoG7C8yhIU7vP4/U4wj3uRD/++OPTmmuumdWulvD8zTffTD/96U/TpZdemubOnTtf3ffYY4906623FuX7YJ0ECCwAAsLzfIogPM/H0SwECBAgQIAAAQIECBAgQIAAAQIECBAgQKAoAnUVnr/11ltp4MCBKe5Ab66tvvrqafDgwWmbbbZJo0ePTu+8807W9fLLL0/Dhg1LEydOTE888US64YYbSvemNxWax6C44zx2vPfq1aso3wfrJEBgARAQnudTBOF5Po5mIUCAAAECBAgQIECAAAECBAgQIECAAAECRRGoq/A8ivLSSy+lAQMGpI8++uhzrVH37t1LAfvGG2/8uT7H5AQIEGgsIDzP5zshPM/H0SwECBAgQIAAAQIECBAgQIAAAQIECBAgQKAoAnUXnkdhxo0bl7761a+WgvTPoy277LLptttuK4X0GgECBL5oAeF5PuLC83wczUKAAAECBAgQIECAAAECBAgQIECAAAECBIoiUJfheRRn5syZ6aSTTkpnnXVW+vTTT3Or1yabbFIKzldZZZXc5jQRAQIEWiMgPG+NVvN9hef5OJqFAAECBAgQIECAAAECBAgQIECAAAECBAgURaBuw/NygZ5//vnS3ebXX399mjdvXpvrttJKK6Uf//jH6YgjjkiLLLJIm+cxkAABAu0VEJ63V/D/xgvP83E0CwECBAgQIECAAAECBAgQIECAAAECBAgQKIpA3Yfn5UK98MIL6fzzz09jx45Nzz77bJo9e3bVGi6zzDJp4MCBafjw4enII49MPXr0qDpGBwIECHzeAsLzfISF5/k4moUAAQIECBAgQIAAAQIECBAgQIAAAQIECBRFYKEJzxsWbM6cOWnChAnpX//6V5oxY0bpz6xZs9Kiiy5aCsjjTwTnK664YlHqbJ0ECNSRgPA8n2IJz/NxNAsBAgQIECBAgAABAgQIECBAgAABAgQIECiKwEIZnheleNZJgMDCKSA8z6euwvN8HM1CgAABAgQIECBAgAABAgQIECBAgAABAgSKIiA8L0qlrZMAgboREJ7nUyrheT6OZiFAgAABAgQIECBAgAABAgQIECBAgAABAkUREJ4XpdLWSYBA3QgIz/MplfA8H0ezECBAgAABAgQIECBAgAABAgQIECBAgACBoggIz4tSaeskQKBuBITn+ZRKeJ6Po1kIECBAgAABAgQIECBAgAABAgQIECBAgEBRBITnRam0dRIgUDcCwvN8SiU8z8fRLAQIECBAgAABAgQIECBAgAABAgQIECBAoCgCdRGef/TRR+m+++5LG264YVp77bVTly5dilIf6yRAoIACwvN8ii48z8fRLAQIECBAgAABAgQIECBAgAABAgQIECBAoCgCdRGev/zyy2mdddYp1WSxxRZLgwcPTjvuuGPpT79+/VKnTp2KUi/rJECgAALC83yKLDzPx9EsBAgQIECAAAECBAgQIECAAAECBAgQIECgKAJ1F543Lszyyy+fhg0bVgrSd95557TKKqsUpXbWSYDAQiogPM+nsMLzfBzNQoAAAQIECBAgQIAAAQIECBAgQIAAAQIEiiJQ9+F540LFse7lXekRqi+11FJFqaV1EiCwkAgIz/MppPA8H0ezECBAgAABAgQIECBAgAABAgQIECBAgACBoggsdOF5w8J17tw5bbHFFmn48OGlQH3bbbdN3bp1K0ptrZMAgToVEJ7nUzjheT6OZiFAgAABAgQIECBAgAABAgQIECBAgAABAkURqIvw/K233krrr79+mj59ervq0qNHjzRo0KBsZ/qmm27qvvR2iRpMgMDnISA8z0dVeJ6Po1kIECBAgAABAgQIECBAgAABAgQIECBAgEBRBOoiPI9izJo1Kz322GPpvvvuS/fee296/PHH09y5c9tVp+WWWy67L32nnXZKffr0add8BhMgQCAPAeF5HoopCc/zcTQLAQIECBAgQIAAAQIECBAgQIAAAQIECBAoikDdhOeNCzJt2rT08MMPl4L0CNTHjx/f7pqtueaa2a70OOZ96aWXbvecJiBAgEBrBYTnrRVrur/wPB9HsxAgQIAAAQIECBAgQIAAAQIECBAgQIAAgaII1G143rhA77//filEjz/33HNPiqPe29PivvTNN988C9OHDBmSunbt2p4pjSVAgEBNAsLzmpiqdhKeVyXSgQABAgQIECBAgAABAgQIECBAgAABAgQIEGggsNCE542r+uqrr2ZHvMfu9ClTprSr8A888EAaOnRou+YwmAABArUICM9rUareR3he3UgPAgQIECBAgAABAgQIECBAgAABAgQIECBA4DOBhTY8b1jkefPmpXHjxmVHvMdx79OnT2/V90B43iounQkQaIeA8LwdeA2GCs/zcTQLAQIECBAgQIAAAQIECBAgQIAAAQIECBAoikAhwvPGxZw9e3YaO3Zsdsz7Y489lubOndtizYXnRfknYZ0EOl5AeJ5PDYTn+TiahQABAgQIECBAgAABAgQIECBAgAABAgQIFEWgkOF54+JOnDgxnXbaaenCCy9Mc+bMabL2wvOi/JOwTgIdLyA8z6cGwvN8HM1CgAABAgQIECBAgAABAgQIECBAgAABAgSKIlDI8Dx2nsdu8/vuu690lPvjjz/ebGhe/iIIz4vyT8I6CXS8gPA8nxoIz/NxNAsBAgQIECBAgAABAgQIECBAgAABAgQIECiKQCHC8/Kd5+Ww3J3nRfl6WyeB+hQQnudTN+F5Po5mIUCAAAECBAgQIECAAAECBAgQIECAAAECRRFYaMPzV199NbvT/J577klTpkxpdU07d+6ctthiizR8+PB0/PHHp+WWW67VcxhAgACB1goIz1sr1nR/4Xk+jmYhQIAAAQIECBAgQIAAAQIECBAgQIAAAQJFEVhowvP333+/Iix/66232lTDNdZYoxSWx58dd9wxLbXUUm2axyACBAi0VUB43la5ynHC83wczUKAAAECBAgQIECAAAECBAgQIECAAAECBIoiULfh+bRp01Icvx53lsdx7OPHj29TzZZZZpm0ww47lILy3XbbLfXp06dN8xhEgACBvASE5/lICs/zcTQLAQIECBAgQIAAAQIECBAgQIAAAQIECBAoikDdhOezZs1Kjz32WBaWP/7442nu3LmtrlO3bt3SwIEDs93lW265ZYrj2TUCBAgsKALC83wqITzPx9EsBAgQIECAAAECBAgQIECAAAECBAgQIECgKAJ1EZ7HEezrr79+mj59epvqstFGG2Vh+ZAhQ9Jiiy3WpnkMIkCAwBchIDzPR1l4no+jWQgQIECAAAECBAgQIECAAAECBAgQIECAQFEE6iI8f/nll9M666xTc0169+5dOoY97i3fZZdd0gorrFDzWB0JECDQ0QLC83wqIDzPx9EsBAgQIECAAAECBAgQIECAAAECBAgQIECgKAILRXi++OKLp8GDB2e7y2OnuUaAAIF6FRCe51M54Xk+jmYhQIAAAQIECBAgQIAAAQIECBAgQIAAAQJFEajr8HyJJZZIxx9/fBo5cmSKv2sECBBYGASE5/lUUXiej6NZCBAgQIAAAQIECBAgQIAAAQIECBAgQIBAUQTqOjwvF2nRRRdN22yzTRo2bFjaYYcdUv/+/VOXLl2KUkPrJEBgIRMQnudTUOF5Po5mIUCAAAECBAgQIECAAAECBAgQIECAAAECRRFYKMLzxsXq2bNn6Rj3cpjer1+/otTTOgkQWAgEhOf5FFF4no+jWQgQIECAAAECBAgQIECAAAECBAgQIECAQFEE6iI8nzx5cvra176WxowZk2bOnNnq2iy//PJp++23L4Xp8WfNNdds9RwGECBA4IsSEJ7nIy08z8fRLAQIECBAgAABAgQIECBAgAABAgQIECBAoCgCdRGel4sRwfmjjz6a7r333nTfffelJ598Ms2dO7fVterTp0+2K33HHXdMvXv3bvUcBhAgQODzEhCe5yMrPM/H0SwECBAgQIAAAQIECBAgQIAAAQIECBAgQKAoAnUVnjcuyscff5wefPDBUpAef1544YU21W399dcv3ZUeu9Jjh/rSSy/dpnkMIkCAQB4CwvM8FFMSnufjaBYCBAgQIECAAAECBAgQIECAAAECBAgQIFAUgboOzxsXaeLEiVmQfvfdd6cJEya0uo6dO3dOm222WbYzfdCgQWmxxRZr9TwGECBAoK0CwvO2ylWOE57n42gWAgQIECBAgAABAgQIECBAgAABAgQIECBQFIGFKjxvXLR//OMf2RHv999/f/roo49aXddu3bqlrbfeOl1yySVprbXWavV4AwgQINBaAeF5a8Wa7i88z8fRLAQIECBAgAABAgQIECBAgAABAgQIECBAoCgCC3V43rCIn376aXr66aeznekPP/xwijvUa20PPPBAGjp0aK3d9SNAgECbBYTnbaarGCg8z8fRLAQIECBAgAABAgQIECBAgAABAgQIECBAoCgChQnPGxc0gvNHH320FKbfe++96cknn0xz585ttu7C86L8k7BOAh0vIDzPpwbC83wczUKAAAECBAgQIECAAAECBAgQIECAAAECBIoiUNjwvFzg6dOnpzFjxqSbbropXXzxxWnOnDlN1l54XpR/EtZJoOMFhOf51EB4no+jWQgQIECAAAECBAgQIECAAAECBAgQIECAQFEECheeRzj+t7/9LTu+PXafz549u2q9hedViXQgQCAnAeF5PpDC83wczUKAAAECBAgQIECAAAECBAgQIECAAAECBIoiUIjwfPz48VlY/uCDD6Z//etfra6v8LzVZAYQINBGAeF5G+EaDROe5+NoFgIECBAgQIAAAQIECBAgQIAAAQIECBAgUBSBhTI8f/PNN0v3mJfvM580aVK76yk8bzehCQgQqFFAeF4jVJVuwvN8HM1CgAABAgQIECBAgAABAgQIECBAgAABAgSKIrBQhOeTJ09OEW6XA/NXX3213fXr2rVr6t+/f9phhx1KfwYPHpziNY0AAQKft4DwPB9h4Xk+jmYhQIAAAQIECBAgQIAAAQIECBAgQIAAAQJFEajL8PyTTz5JY8aMyXaWjxs3Ls2bN69dNevUqVPaZJNNSkH5sGHDSmH5Ekss0a45DSZAgEBbBITnbVGbf4zwPB9HsxAgQIAAAQIECBAgQIAAAQIECBAgQIAAgaII1EV4/umnn6axY8dm95bH32fPnt3uGq233nrZzvLtt98+9erVq91zmoAAAQLtFRCet1fw/8YLz/NxNAsBAgQIECBAgAABAgQIECBAgAABAgQIECiKQF2E5y+//HJaZ5112l2Tvn37ZmH5jjvumHr37t3uOU1AgACBvAWE5/mICs/zcTQLAQIECBAgQIAAAQIECBAgQIAAAQIECBAoisBCHZ6vuOKKKXaUl49iX2ONNYpSV+skQKCOBYTn+RRPeJ6Po1kIECBAgAABAgQIECBAgAABAgQIECBAgEBRBBaq8HzppZdOQ4cOzXaXb7jhhkWpo3USILAQCQjP8ymm8DwfR7MQIECAAAECBAgQIECAAAECBAgQIECAAIGiCNR1eL744oun7bbbLttZvtlmm6XOnTsXpXbWSYDAQiogPM+nsMLzfBzNQoAAAQIECBAgQIAAAQIECBAgQIAAAQIEiiJQV+F5t27d0oABA9KwYcNKgfnWW2+dFllkkaLUyjoJECiIgPA8n0ILz/NxNAsBAgQIECBAgAABAgQIECBAgAABAgQIECiKQF2E5//+97/ThAkTUp8+fVLXrl2LUhvrJECgoALC83wKLzzPx9EsBAgQIECAAAECBAgQIECAAAECBAgQIECgKAJ1EZ4XpRjWSYAAgRAQnufzPRCe5+NoFgIECBAgQIAAAQIECBAgQIAAAQIECBAgUBQB4XlRKt3Odcbu/6lTp5Zm6dKlS+rRo0fpT6dOndo582fD582blz788MM0d+7c0rxxTP9iiy2W+9H8HbGW7t27l7zyvmZgxowZadq0aZ9rXXIrsIlqFhCe10zVYkfheT6OZiFAgAABAgQIECBAgAABAgQIECBAgAABAkUREJ7XaaWnT5+eXnnllfSPf/wjvfzyy+n1118vhc7l9s1vfjMNHjy43at74okn0qhRo9Kdd95ZMX9MvOiii6a99947HXnkkWnIkCFtftbs2bPTz3/+8/SHP/whvfvuu/PNs8EGG6RDDjkkHXHEEWmppZZq83Mee+yx0lruvvvu9Omnn1bME8H2Pvvsk7797W+n7bbbrs3PmDlzZjr99NPT+eefn95///355tloo41Kazn88MNTz5492/ycv/71r+m0005L995773xriR8c7Lvvvumoo45KAwcObPMzDOw4AeF5PvbC83wczUKAAAECBAgQIECAAAECBAgQIECAAAECBIoiUBfh+TvvvJOef/75rCZLLrnk5xoKxg7oe+65p+I70L9//7TMMst06PfixRdfTD/84Q/Tc889l1577bUWP0uEtxE2t6edddZZ6fvf/36aM2dO1Wm+853vpOgfO6xb01599dVS0Dtu3Liqw1ZdddV03XXXpQEDBlTt27hDhPMnn3zyfD8AaGqiY445Jp155pmt3iUeP2KIHxM0/K4290FXW221dMMNN6Qtttii1WuJHwCMHj16vtC88USxe/973/te6YcJee94b/WHNqBVAsLzVnE121l4no+jWQgQIECAAAECBAgQIECAAAECBAgQIECAQFEE6iI8v+SSS9Jhhx2W1SR2744fP/5zq1HsSo6jyRu2Bx54IA0dOvRze2YtE99+++1p9913r6Vraedze8Lz3/3ud+m73/3ufM+KAHvFFVdML7zwQord7w1bhNr33Xdf6aj1WtqUKVNK4XHsmm/YYkf7hhtumCZPnpzefPPNive6du2abrnllrTbbrvV8ohSn1//+tfpxBNPnK9/nz590gorrFAKu+P484Ytdu3fddddpd31tbRYyyabbJLefvvtiu6xoz3WErvQ33rrrYr34lj6v/zlL2nHHXes5RGlPhGE/+hHP5qvf9++fdNyyy1XWkscS9+wxfzxnHieVh8CwvN86iQ8z8fRLAQIECBAgAABAgQIECBAgAABAgQIECBAoCgCwvMmKl1v4fniiy+eYjd+wyPP2xOeP/7442nbbbet2KV90EEHlXY7r7HGGiWxOCL+xhtvTMcdd1yaMGFCprjLLrukO+64o6Z/PzvttFPFDv8Isn/zm9+k/fbbL0VIHi3C6HjuRRddlM0ZIXD8mGGbbbap+pwxY8aUfvTQ8Jj2ONI+dm9H4Fxey5/+9Kd0/PHHV6zly1/+crr55purPiM6xLH1Dz/8cNY31vLf//3fpV315R9ixA8BTj311HTZZZdl/SKcj8+45ZZbVn3O/fffXwra42SEchsxYkQ65ZRTUvyoIVqcEnD99deX6tLw2PgwjV37Wn0ICM/zqZPwPB9HsxAgQIAAAQIECBAgQIAAAQIECBAgQIAAgaIICM+bqPSCHJ7vueeeKXbeb7311mmrrbYq/Td2Nsdu5F/84hfZatoTnkfY/NBDD2VzxQ72mK+pFrup4zM0DO7jfvSdd965xX9DcVf38OHDsz5xJH6E9muvvXaT40aOHJnOOOOM7L3Y5T527Niq/07jzu+467zcYjf9b3/72ybHxVH4Me+kSZOy92s5caDxiQCxlieffDL7oUHjhx177LEVn2GHHXYo7div1jbbbLP07LPPZt1iN31Dk4bj4wj5qEvsiC+38GrLkffVPpf38xcQnudjKjzPx9EsBAgQIECAAAECBAgQIECAAAECBAgQIECgKALC8yYqvaCG5x9//HHp6O04Crxxi7vQ8wjPY/d07KIut/XXX78U2LZ05Hfj8DgC60cffbTFf0NxLHrsuC63a6+9Nh1wwAHNjomaRPD7xBNPZH0igB82bFizY+Le+tjdXm79+vVLTz31VLarvamBsdM87i0vt/ghQQToLbX4XBH8l1vsYt9nn32aHRK7w2OnecN73qsF23Hs+h577JHNGePjmZ07d272OX/84x8rTMMijqLXFnwB4Xk+NRKe5+NoFgIECBAgQIAAAQIECBAgQIAAAQIECBAgUBQB4XkTlV5Qw/OWvpR5hedxt3zcMV9u8fdvfetbVf89RMj+4osvZv3iFApylQAAIABJREFU7+uuu26T42K3evnI9OgQd483vtu8qYFxHPn++++fvRVHyV911VXNfravf/3r6eqrr87ej78feOCBrV5L3Mm+2mqrNTkudnivs8462XtrrbVWiteqtfjcBx98cNbt0EMPTRdffHGzw2Ldsf5yi79/5StfafExcbz7mmuuWXGnfByxv9JKK1X7eN7vYAHheT4FEJ7n42gWAgQIECBAgAABAgQIECBAgAABAgQIECBQFAHheROVnjlzZoq7qBu22JE9aNCgBfZ7kUd4Hj8aWH755dOHH35YWmf37t1T7HaP/1ZrcXx4HK1ebqeffnrpKPmm2q9//esUR46X209+8pPSXeDV2uzZs9Oyyy6bpk2bVuras2fPNHny5LTIIovMNzTuZI/j08t94174Dz74oKa1xGc/6aSTsjnPPPPMdMIJJzT58X7+859XrPNnP/tZilpUa//+979Tr1690owZM0pdY13vvfdedj96w/Gx7qWWWirrG3+PdZfvhW/pWXEf+mmnnZZ1iSPr4+h6bcEWEJ7nUx/heT6OZiFAgAABAgQIECBAgAABAgQIECBAgAABAkUREJ43Uen3338/rbjiihXvxBHZccf4gtryCM+ff/750n3q5RZHqze8+7yltccd3/3798+6bLfddhXHsjccG/eh33333dlL8Yx4Vi1tl112qTh6PO4zj7u9G7enn346bbHFFtnLcb96w2e29KxHHnkkxecvtzgaPo6Ib6ptv/326cEHH8zeau7zNDU27jpveCT8M888kzbddNP5usaR7ttss032+u67755uu+22WrhK88dzym3XXXdNccy+tmALCM/zqY/wPB9HsxAgQIAAAQIECBAgQIAAAQIECBAgQIAAgaIICM+bqHSEuXHXdcMW935vsskmC+z3Io/w/NZbb0177rlntsbYSf7LX/6ypjXHrvXY3R07qqMtscQS2a7vxhOsuuqq6Z///Gf2cuy+brzTv7mHjh49OsVO9XK78sorUxzP3rhdd9116atf/Wr28sknn5xibC0t7iSPe+Xjv9HimPM47rypFj+yiB9bRIsd8NOnT69pR3j0//GPf5xip3q5NXcUe6zxG9/4RtYvdpI33Bnf0prCNuoSR7hHi+Py33jjjVoY9OlAAeF5PvjC83wczUKAAAECBAgQIECAAAECBAgQIECAAAECBIoiIDxvotLf+9730tlnn13xTkv3Xi8IX5Y8wvM40vvYY4/NlnPuueemo446qublxd3fDe/7bioUb3yf/Je+9KX0zjvv1PyMxkFyc0e+R+j/gx/8IJs37hOPe8VrbXHHecN72OPo9MbHpEe43vDI+BgT35Na20UXXZQOP/zwrHt85oZH35ffiCPtR40alfVr7gcDzT03wv933303ezuOtO/cuXOtH1O/DhAQnueDLjzPx9EsBAgQIECAAAECBAgQIECAAAECBAgQIECgKALC80aVjuO541jsWbNmVbwT/9/U3doLyhclj/A8gtu4u7zcYif6HnvsUfMS42j0hsebxx3eK6ywQsX4qVOnlu7vLrc4Cj+OxK+1NT4V4Fvf+la65JJL5hse93r/7ne/y16PI9vj89Xa4hj5MWPGZN3jvvS4o7xhi7vh467ychs0aFB6+OGHa31Euueee9JOO+2U9f/Od76Tfv/73883/rDDDqtYYxwTP2TIkJqfM2DAgArjjz76qKIGNU+k4xcmIDzPh1p4no+jWQgQIECAAAECBAgQIECAAAECBAgQIECAQFEEOjw8j7Dx/vvvb9E77oL+85//nPWJQLY1O6KrFTN2EMeO6XhOw53T5XFxXHsc274gtzzC8//8z/+sCG/j7u+Gd21XW38ckx7HpZdbHM2+8sorVwyLEHq55ZbLXos7zO+4445qU2fv//3vf08bb7xx9v/7779/+uMf/zjf+Nhlfumll2avx53sDe9Ar/bAvffeO918881Zt9i5HUe0N2zx44DevXtnL335y1+uGFPtGU899VTacssts26HHHJIxWcuv9HY9bnnnqswqPac3XbbrcJ48uTJFaF/tfGN34+d65tttlmrhsW/rS5durRqTJE7C8/zqb7wPB9HsxAgQIAAAQIECBAgQIAAAQIECBAgQIAAgaIIdHh4Hvc3n3LKKQu0d+zGPvHEExfoz5hHeN44cH766adbFZLGLvDLLrssc4q7teOO7YatceAcIfWNN95Ys+1rr72W1lxzzax/7IyPHfKN2wEHHFARqj///PNpgw02qPk5Bx10ULrmmmuy/k39ECCOm19llVWyPvHMa6+9tuZn/O///m/FZ4qQ/H/+53/mG/8f//Ef6bbbbstejx94rLXWWjU/5ytf+Ur605/+lPVv6ocANU+WUorwvPER9tXGxw9UhOfVlD57X3heu1VLPYXn+TiahQABAgQIECBAgAABAgQIECBAgAABAgQIFEVAeF6l0ssss0x65ZVX5juye0H7guQRnh944IEV4e8LL7yQ1l9//ZqXGseO/+EPf8j6NxXyTpgwoWI3+te+9rWKkLrawyZOnJjinvRy22GHHdJ9990337C99tor3XLLLdnrr776alpjjTWqTZ+9P2LEiBT3pJdbUz8EeOuttyp+HNDczvHmHhpzrr766tnbEZI3PGGh/MaOO+5Ysca33367IrSvtqiDDz44XXXVVVm3pn4IUG2Ohu8Lz1uj1ba+wvO2uTUeJTzPx9EsBAgQIECAAAECBAgQIECAAAECBAgQIECgKALC8xYqHTtlb7jhhhRB7ILe8gjPv/GNb6Qrr7wyW+r48ePTRhttVPPSGwfOTQXWset5pZVWyuZs7tj15h765ptvptVWWy17O+4Mv+uuu+br3ni39T/+8Y+09tpr17yWxhYRlK+66qoV4yPE7tOnT/ZahNRXXHFFzc+Iz7Tuuutm/Zvbhb/rrrumO++8M+vXVJDf0kMbH/seP2BoWIOaP/D/7yg8b61Y6/sLz1tv1tQI4Xk+jmYhQIAAAQIECBAgQIAAAQIECBAgQIAAAQJFERCeN1Pp2HF9+eWXp/79+9fFdyGP8Pzb3/52Ov/887P1tvae8MZHnTcVOMd928svv3z2jNbeE/7iiy9W7IZvLnBu7w8B9ttvv9IPJ8qtqcC5vT8EGDduXNp0002zZ4Rfwx3i5Tf23XffiqPtX3rppbTOOuvU/L3cc889K462f//99ytqUPNE/79jhOdx93xrWvwIw7HttYsJz2u3aqmn8DwfR7MQIECAAAECBAgQIECAAAECBAgQIECAAIGiCAjP/3+lu3XrljbZZJO0zTbbpH322ScNHjy4rr4DeYTn3/ve99LZZ5+drfuBBx5IQ4cOrdmh8VHpccR67969K8Z/9NFHKY7CL7fmjl1v7qFPPfVU2nLLLbO3v/71r1fsli+/cdRRR6Xzzjsv6/foo4+mgQMH1ryW3XbbLd1xxx1Z/0mTJqXllluuYnzjHwLEDvHbb7+95mfEZ9p2222z/kcccUTFjxfKbzT+IUBrf9QwbNiwdP/992fP+fDDDytqUPMH1vELExCe50MtPM/H0SwECBAgQIAAAQIECBAgQIAAAQIECBAgQKAoAh0entcCfckll6TDDjss6xq7WONIce0zgTzC89GjR6ef/OQn2aTXXHNNijvJa22xSz+C3XJrKqSdPn16WnzxxbM+scM/7lavtcWd4LFbvdy++93vpt/+9rfzDf/BD36QfvnLX2av/+lPfyr9KKLWFj+keO6557LuU6dOTUsuuWTF8GnTpqWePXtmr8Uu8meeeabWR6Trr78+xbH15TZy5MiKz1x+/dhjj61Y46233pr22GOPmp+z3nrrpditXm6ffPJJWmyxxWoer+MXLyA8z8dceJ6Po1kIECBAgAABAgQIECBAgAABAgQIECBAgEBRBITnC0ml8wjP477ub37zm5nIGWeckU488cSahWKX+XvvvVfq37lz5zRnzpzUqVOn+cYvuuiiaebMmaXXI3z++OOPa37G73//+/Sf//mfWf9zzjknHXPMMfONv+CCC9KRRx6ZvR4BewTttbZevXqlKVOmlLrHqQT//ve/51vLvHnz0iKLLJLiGPNocRx9HIleazvrrLPSCSeckHWPz3z44YfPN/w3v/lNOv7447PXY0d9w7VVe16PHj1Kn7+8lrJ9tXHe7zgB4Xk+9sLzfBzNQoAAAQIECBAgQIAAAQIECBAgQIAAAQIEiiIgPF9IKp1HeD5mzJiK4+qbOxK9KbIPPvig4ljz2O38v//7v03qbr755hU7tF9//fW02mqr1VSJONr8wgsvzPrG0eq77LLLfGPvvffeNHz48Oz1OLngoosuqukZcb/5yiuvnPWNXejPPvtsk2M33HDDip3zcZT7sssuW9NzDjnkkHT55ZdnfeNo9e23336+sbfddlv6j//4j+z1OJL+3HPPrekZr776alprrbWyvnE6wN/+9reaxurUcQLC83zshef5OJqFAAECBAgQIECAAAECBAgQIECAAAECBAgURaAuwvPYEX300UdnNdlggw3S448/XpQa1bTOPMLzOGY97vWOHdXRItCOYLuWduONN6Z9990369pS8N44AL/yyitT9K+lRe0bhvJN3ase87z77rtppZVWyqZcd91104svvljLI9K1116bDjzwwKxvS8F74wD8uuuuS/vtt19Nz4lQO8LtcmsueH/rrbdS3759s34bb7xxxZHyLT0swvn4jOXWmuC9pkXo9LkICM/zYRWe5+NoFgIECBAgQIAAAQIECBAgQIAAAQIECBAgUBSBugjPi1KM9qwzj/A8nr/tttumRx99NPsoseM6dl5Xa9/4xjdShODldvPNN1fcTd5wfOwW32233bKX4i7yuJO8Wosgf4011si6bbHFFhV3rDcev+WWW6annnoqezlC99gRX6199atfTRGCl1tzu9vj/VtuuSXttddeWd+4Iz7uiq/WIsiP+97LbZtttkmPPPJIs8P69euXxo8fn73/2muvpdVXX73aY9Lee++dohbldt9996Uddtih6jgdOlZAeJ6Pv/A8H0ezECBAgAABAgQIECBAgAABAgQIECBAgACBoggIzxeSSucVnp999tnpe9/7XqZSy07luLM87jsv36u9xBJLpNjFHveBN9XijvC4U3zq1Kmlt6PfO++8U7ozvKX2gx/8IP3yl7/MuvziF79I3//+95sdEu+HS7kdd9xxKdbXUovj52PH+uzZs0vdlllmmTRp0qTUpUuXJofNmjWrtFt/2rRppffjPvd//vOfVY9ujzvM4y7zcov7zxvea974YaNHj04/+clPspdHjhxZYdHUh4vPHcfPl9cS5nEne3NrWUj+KSwUyxCe51NG4Xk+jmYhQIAAAQIECBAgQIAAAQIECBAgQIAAAQJFERCeLySVzis8/+ijj0rHtUcgHq1z586lO7Jjl3dzrfHR5RFy//znP29R9uSTT04//elPsz5f/vKXK3ZINx4cO7VjB3yE1dEWX3zxUuC+1FJLNfucWMuqq66a/vWvf5X6dO3atbQTPXZxN9fiuPY4tr3cIrA+9dRTW1xLBPi/+tWvsj4HHHBAxRyNBz/33HMlzzlz5pTeijXEWmJNzbU40j3WUv6BQrdu3dK4ceNa3EkfO+JjZ3y5nX766elHP/rRQvKNX7iXITzPp77C83wczUKAAAECBAgQIECAAAECBAgQIECAAAECBIoiIDxfSCqdV3geHKeddlo65ZRTMpkVVlgh/fWvf01rr732fFoRLI8aNSp7vZZQOzo3DrbjteZ2ucdx7UOGDElvv/129pyTTjqp9DmrtegXoXG5felLX0oPPvhgk2tpvBs8Qu0333yzxYA+5o1gO45QL4f08Vpzu9xffvnlNHTo0DRhwoTsM8U64nNWa7Hb/Iwzzsi6RZj+0EMPNXl8+3e+8530hz/8IetbS0Bf7fne/+IEhOf5WAvP83E0CwECBAgQIECAAAECBAgQIECAAAECBAgQKIqA8LzOKh1HnJd3LLflow8fPjzdfffdLQ6dMWNGiju4477zcoudzrEre9CgQaUj2mPX81VXXZVeeOGFirluuOGGtO+++9b00a6//vq0//77V/Rdd91109e//vW06aablkLpCO3jDvH4TOUWO8cfe+yx1KNHj6rPiXFx93nDz9m9e/cUd5MPHjw4xQ8DYi1XX311u9YSFgcffPB8a4m74GPHfByXHneaR7+ZM2dm/eKzxRrjM1VrEc5vvvnmKQL4cguDqMt2221XOvb+mWeeKT3jpZdeyvp06tQp/fnPf0577LFHtUd4fwEREJ7nUwjheT6OZiFAgAABAgQIECBAgAABAgQIECBAgAABAkUREJ7XWaW/iPA8SCZOnJi22mqr0v3dtbZajjhvPFfjnevVnrXKKqukJ554ohTg19pix/rWW29dWlOtrS1HnMeR6NWOq2/4/DgeP9YSd6bX2mIX/oABA0phfK0tdqufeOKJtXbXbwEQEJ7nUwTheT6OZiFAgAABAgQIECBAgAABAgQIECBAgAABAkUREJ7XWaW/qPA8WKZMmZIOPfTQFu8ij35xJPgFF1ww3y7yWmmvu+66dMQRR2T3rDc3bvfdd09XXnllWmaZZWqdOusXu9jjbva//OUvLY6NuS+55JIU94W3pcVaDjvssIoj3JuaJ+a/7LLLqh4J39TY9957L8WO9monCMRawivctPoSEJ7nUy/heT6OZiFAgAABAgQIECBAgAABAgQIECBAgAABAkUREJ7XWaXjWO5PP/20zZ+6Z8+eTd733dKE8cw41jz+G7u3Z82aVTpWPXamx47u2Aldy7HjLT1j6tSp6ZZbbikdLx73jL/77rsp7vTeYostSs/Zdtttm7zbu7UQTz/9dOkY+PhvPGP27NnZWmIdsZ44or497eOPPy6t5dZbb01vvPFGirC7b9++pSPXy2uJXeftbbFr/dprry3VJdYSx/lvttlmpTXEn3hWe9fS3s9ofNsEhOdtc2s8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nUVnj/yyCPprrvuqqjNSSedlLp161aUelknAQIFEBCe51Nk4Xk+jmYhQIAAAQIECBAgQIAAAQIECBAgQIAAAQJFEair8PyMM85II0eOrKjN1KlT05JLLlmUelknAQIFEBCe51Nk4Xk+jmYhQIAAAQIECBAgQIAAAQIECBAgQIAAAQJFERCeF6XS1kmAQN0ICM/zKZXwPB9HsxAgQIAAAQIECBAgQIAAAQIECBAgQIAAgaIIFCI8nzFjRnr88ccrarrBBhukFVZYoSh1tk4CBOpIQHieT7GE5/k4moUAAQIECBAgQIAAAQIECBAgQIAAAQIECBRFoBDh+UsvvZTWW2+9ippeddVV6aCDDipKna2TAIE6EhCe51Ms4Xk+jmYhQIAAAQIECBAgQIAAAQIECBAgQIAAAQJFERCeF6XS1kmAQN0ICM/zKZXwPB9HsxAgQIAAAQIECBAgQIAAAQIECBAgQIAAgaIIdGh4Pm7cuPTvf/87bbnllqlLly5Vzc8444w0cuTIin5Tp05NSy65ZItj7TyvSqsDAQILkIDwPJ9iCM/zcTQLAQIECBAgQIAAAQIECBAgQIAAAQIECBAoikCHhufnnHNOOu6449Liiy+ett122zRkyJDSn6222iotssgi89VAeF6Ur6V1Eii2gPA8n/oLz/NxNAsBAgQIECBAgAABAgQIECBAgAABAgQIECiKwAIRnjfG7tGjRxo4cGApSB88eHDp7927d0/C86J8La2TQLEFhOf51F94no+jWQgQIECAAAECBAgQIECAAAECBAgQIECAQFEEFsjwvDF+BOexGz3amDFjKt52bHtRvqrWSaA4AsLzfGotPM/H0SwECBAgQIAAAQIECBAgQIAAAQIECBAgQKAoAnURnrdUjHPPPTftsssuafXVV2+2mzvPi/J1tk4CC4eA8DyfOgrP83E0CwECBAgQIECAAAECBAgQIECAAAECBAgQKIpAh4bnr7zySrrooovSQw89lJ544ok0d+7cNrv37ds3bb/99mmHHXZIw4YNS1/60peyuYTnbWY1kACBDhAQnueDLjz/f+zdeZSkVXn48YszDiAwyCIgq6yOKHGBmWERAU0CKHCAgKijgBo1LgFUBKIYUKIG0YCaxQWQPYBGVIIKkU1h2AYFicgokU1W2WWcGQbkd24lXb/pnqWrp57b3e97P3UOR9Nd71N1Pw/+k2/XWzGOphAgQIAAAQIECBAgQIAAAQIECBAgQIAAgVoExjSeL4w8Z86cNHPmzE5Iz/9cd911acGCBcu8h80337wT0/M/6623Xue70xd+nHXWWWnGjBnLPN+FBAgQKCUgnsfIiucxjqYQIECAAAECBAgQIECAAAECBAgQIECAAIFaBMZNPB8KPm/evHTttdd2Y/rVV1+dnn766bC9iOdhlAYRIBAsIJ7HgIrnMY6mECBAgAABAgQIECBAgAABAgQIECBAgACBWgTGbTwfuoAczo888sh00kknhexm2rRpad9990077bRTmjp1apowYULIXEMIECDQr4B43q/g/14vnsc4mkKAAAECBAgQIECAAAECBAgQIECAAAECBGoRaEw8zws54YQT0hFHHDFoN1/72tc6n1C/9NJL0913371Me1tppZXSDjvs0Anp+Z/p06eniRMnLtMsFxEgQKBfAfG8X8H/vV48j3E0hQABAgQIECBAgAABAgQIECBAgAABAgQI1CLQ+Hj+5JNPplVWWaWzrzvuuCNdfvnlnX8uu+yydN999y3THldcccW0/fbbd2P6tttumyZNmrRMs1xEgACBkQqI5yMVW/zzxfMYR1MIECBAgAABAgQIECBAgAABAgQIECBAgEAtAq2K50OX9utf/7oT0i+66KJ04YUXLvNOczifOXNm2nrrrZd5hgsJECDQq4B43qvU0p8nnsc4mkKAAAECBAgQIECAAAECBAgQIECAAAECBGoRaHU8H1ji7Nmz05QpU/raaY7wO++8c18zXEyAAIFeBMTzXpSGf454PryRZxAgQIAAAQIECBAgQIAAAQIECBAgQIAAAQL/X2BM4/nDDz+cVltttTRhwoSedrK47zxf+LbtSxqyuHj+1a9+NW200Ubpyiuv7Pxz/fXXp2effXaJ70M872lFnkSAQICAeB6A6DvPYxBNIUCAAAECBAgQIECAAAECBAgQIECAAAECFQmMaTz/0pe+lI4++ui0ww47dL9ffNq0aWnixImLXUFkPD/rrLPSjBkzuq8zZ86czq3ZB2L6ddddlxYsWND9vXhe0f8qHJXAGAuI5zEL8MnzGEdTCBAgQIAAAQIECBAgQIAAAQIECBAgQIBALQJjHs8PO+ywQdYveMEL0nbbbZde97rXdYJ6/u/5O8fzo2Q8H7rwuXPnpmuuuaYb04877ri044471vLvhXMSIDCGAuJ5DL54HuNoCgECBAgQIECAAAECBAgQIECAAAECBAgQqEVg3MXzofDLL798mj59eiek33PPPem0004b9JRlvW370E+e17Jw5yRAYPwLiOcxOxLPYxxNIUCAAAECBAgQIECAAAECBAgQIECAAAECtQiM+3g+3CLE8+GE/J4AgaYJiOcxGxPPYxxNIUCAAAECBAgQIECAAAECBAgQIECAAAECtQiMaTy/4oor0lFHHZVmzZqVnn322WUyX3fdddP222/f+d70/M9rXvOaNGHChEGzZs+enaZMmTLoZz55vkzcLiJAYBQExPMYZPE8xtEUAgQIECBAgAABAgQIECBAgAABAgQIECBQi8CYxvMB5Dlz5qSrr766+/3i119/fVqwYMEy7SB/Z/rUqVPHJ78mAAAgAElEQVS7MT0H9QceeEA8XyZNFxEgMBYC4nmMunge42gKAQIECBAgQIAAAQIECBAgQIAAAQIECBCoRWBcxPOh2HPnzk3XXHNNJ6b/5Cc/STNnzkxPP/30Mu1kueWWSxtvvHH67W9/O+h6nzxfJk4XESAwCgLieQyyeB7jaAoBAgQIECBAgAABAgQIECBAgAABAgQIEKhFYFzG86H48+fPT/nT6CeccEK68MILQ3Zz0EEHpfe///1pm222WeQ27yEvYAgBAgSWUUA8X0a4IZeJ5zGOphAgQIAAAQIECBAgQIAAAQIECBAgQIAAgVoEGhHPB5aR4/kRRxwxaDebbbZZuv3225d5XyuvvHLnO9N33nnntNNOO6Vp06aliRMnLvM8FxIgQKBfAfG8X8H/vV48j3E0hQABAgQIECBAgAABAgQIECBAgAABAgQI1CLQ+Hj+5JNPpnnz5nVu7Z6/Nz3/5w033LDMt3nP35m+3XbbdWP69OnT06RJk2r598E5CRAYBwLiecwSxPMYR1MIECBAgAABAgQIECBAgAABAgQIECBAgEAtAq2I56usssqgfeXbvN94442dmJ7/ueqqq9IjjzyyTDtdYYUV0rbbbptOPvnktOmmmy7TDBcRIEBgJALi+Ui0lvxc8TzG0RQCBAgQIECAAAECBAgQIECAAAECBAgQIFCLQCvj+dDlzZ49O02ZMqWvnV5++eWdT6N7ECBAoLSAeB4jLJ7HOJpCgAABAgQIECBAgAABAgQIECBAgAABAgRqEag2nh9yyCFpxRVXTFdeeWXnNu/PPvvsUncuntfyPwnnJDD2AuJ5zA7E8xhHUwgQIECAAAECBAgQIECAAAECBAgQIECAQC0C1cbzs846K82YMaOz5zlz5nRu755Dev7nuuuuS88888ygfwfE81r+J+GcBMZeQDyP2YF4HuNoCgECBAgQIECAAAECBAgQIECAAAECBAgQqEVAPF/MpufOnZtmzpzZjenXXnttuvjii922vZb/VTgngTEWEM9jFiCexziaQoAAAQIECBAgQIAAAQIECBAgQIAAAQIEahEQz3vY9Pz589PTTz+dVllllR6e7SkECBDoT0A8789v4GrxPMbRFAIECBAgQIAAAQIECBAgQIAAAQIECBAgUIuAeF7Lpp2TAIHGCIjnMasSz2McTSFAgAABAgQIECBAgAABAgQIECBAgAABArUIiOe1bNo5CRBojIB4HrMq8TzG0RQCBAgQIECAAAECBAgQIECAAAECBAgQIFCLQKPi+bIuZfbs2WnKlCmDLj/rrLPSjBkzlnWk6wgQIFBMQDyPoRXPYxxNIUCAAAECBAgQIECAAAECBAgQIECAAAECtQiI57Vs2jkJEGiMgHgesyrxPMbRFAIECBAgQIAAAQIECBAgQIAAAQIECBAgUIuAeF7Lpp2TAIHGCIjnMasSz2McTSFAgAABAgQIECBAgAABAgQIECBAgAABArUIVBHP582bl2666aZBO91ss83SmmuuWcuenZMAgQYJiOcxyxLPYxxNIUCAAAECBAgQIECAAAECBAgQIECAAAECtQhUEc9rWaZzEiDQDgHxPGaP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VSKe33TP4zFvzpT0qg1eSIEAAQIECBAgQIAAAQIECBAgQIAAAQIECIwrAfF8XK3DmyFAgEBK4nnMvwUl4vmMk69NV9/+cMwbrHjKG7d6cfrXGVtXLODoBAgQIECAAAECBAgQIECAAAECBAgQIDAeBcTz8bgV74kAgaoFxPOY9YvnMY4lpojnJVTNJECAAAECBAgQIECAAAECBAgQIECAAIF+BcTzfgVbdv28efPSrFmzlvlUm2++eVp77bVHfP0TTzyRvvWtb6Xzzz8/3Xnnnel3v/tdWmWVVdL666+ftttuu3TQQQelqVOnjnju0Auuu+66dMopp6Qbb7yx8xpPPfVUWnfdddOmm26a9t9///TmN7+587r9PB577LHOOfJ57rrrrnTvvfemyZMnd86y/fbbd86y9db9f+Jy5syZ6bTTTuvsK79GPst6663XOUs+Rz7Pyiuv3M9RXDtGAuJ5DLx4HuNYYop4XkLVTAIECBAgQIAAAQIECBAgQIAAAQIECBDoV0A871ewZdf/z//8T9pss82W+VTf/OY308EHHzyi63Nofu9735tyQF/a401velM688wz02qrrTai+fnJDz/8cJoxY0a65JJLlnptnp1fI7/WsjzyWd797nd3QvbSHnvvvXcnfK+66qojfpkHH3wwHXjggcXPMuI35oIwAfE8hlI8j3EsMUU8L6FqJgECBAgQIECAAAECBAgQIECAAAECBAj0KyCe9yvYsutHO54fc8wx6dOf/nTPihtssEHKnx5/8Ytf3PM199xzT5o+fXq6//77e77mM5/5TPr4xz/e8/PzE4866qh0/PHH93zNxhtv3DnLi170op6vueOOO9K2226bHnrooZ6vOeGEE9Lhhx/e8/M9cewFxPOYHYjnMY4lpojnJVTNJECAAAECBAgQIECAAAECBAgQIECAAIF+BcTzfgVbdv3QeJ4D74YbbtjzKXNA3m233Xp6fr6teb69+MKPl770pentb397etWrXtX5tPhVV12VzjnnnDR37tzu0/Lv8i3LV1xxxWFfJ1+3zTbbpFtvvbX73OWXXz697W1vSzvuuGNaa6210s0335zOPvvsQc/JT/7e976X9tprr2FfIz/hrLPOSu94xzsGPXfLLbfsfNr9la98ZSd2/+QnP0n//u//nubPn999Xr4V/U9/+tOU39Nwj/xp9te85jXpN7/5Tfep2SCf5bWvfW1ac80100033dR5L7Nnz+4+Z7nllks//OEP06677jrcS/j9OBEQz2MWIZ7HOJaYIp6XUDWTAAECBAgQIECAAAECBAgQIECAAAECBPoVEM/7FWzZ9UPj+Wc/+9n0d3/3d+GnfPzxx1P+FPnCtzc/7LDD0oknnrjIa+VPW++0004pf4J84HH00Uen4447btj3ld/7P/7jP3afl7/f/Iorrkj5u9mHPj784Q+nk046qfvjfEv1/P3rL3zhC5f6Ojny57Pk74sfeBx55JGDXnfg5zl877zzzum+++7rPjefI59nuMdHPvKRQT75Na+88sqU/8Chl7Pk73j3HejDKY+P34vnMXsQz2McS0wRz0uomkmAAAECBAgQIECAAAECBAgQIECAAAEC/QqI5/0Ktuz60YrnORbnW6MPPPbcc8/0/e9/f4mat912W+cT3E8//XTnOTkC55i+tLA9NNBPnDgx/exnP0tbbbXVEl/ngAMOSPl7ywce+bbyxx577FK3/LGPfSx94Qtf6D5n//33HzRj6MW/+MUv0tZbb52eeeaZzq9ypB8ubA8N9JMmTUp5Tv6k/pIe+XvV86fnBx6l/hCiZf8TGBfHEc9j1iCexziWmCKel1A1kwABAgQIECBAgAABAgQIECBAgAABAgT6FRDP+xVs2fWjEc9zAM/f8/3kk0929HLUzvF47bXXXqpm/jT35z//+e5zPve5z3W+Z3xJjxyLP/GJT3R/nT9Z/k//9E9LfY1HHnmk833qCxYs6Dwvh+18y/Ucqxf3yLeFz7dL/+Mf/9j5db79ev5U+eqrr77U1xn6Kff8vvLPlvQY+t3wS/pk+8LXP/jgg51PxA+cJb/PBx54IE2YMKFl/9a27zjiecxOxfMYxxJTxPMSqmYSIECAAAECBAgQIECAAAECBAgQIECAQL8C4nm/gi27fjTi+Q9+8IP0pje9qSu33377pfz958M98u3bN9lkk+7T8vd/33jjjUu8LP/+5z//eff3+Zbpm2222XAvk97ylrek8847r/u8iy66KL3xjW9c7HUXXHBB2nfffbu/y99xnr9zfLhH/iT9y172su7Ttttuu873uC/p8YpXvCL98pe/7Pw6f4d5vp18L99Fn99bfo8Djx//+MfpDW94w3Bvz+/HWEA8j1mAeB7jWGKKeF5C1UwCBAgQIECAAAECBAgQIECAAAECBAgQ6FdAPO9XsGXXj0Y8f8973pNOPvnkrtyZZ56Z3v72t/ckmYNzDs8Dj/wp7/xJ8aGP/AnrhX++xRZbpNmzZ/f0Guecc07KEXzg8a53vSudcsopi732oIMOSmeccUb3d/mW7/m27b088h8C5D8IGHjkW7OvscYai1yab0+/cCjPt53Pt2zv5fHNb34z5fc/8Hj/+9+f/vVf/7WXSz1nDAXE8xh88TzGscQU8byEqpkECBAgQIAAAQIECBAgQIAAAQIECBAg0K+AeN6vYMuuH414/upXvzrddNNNXbn7778/rbPOOj1Jvu9970tf//rXu8/Nn2LffffdF7n2kksuSbvuumv353/913+dvvGNb/T0GjnIr7feet3n/tmf/Vm6+eabF3vtlltumX71q191f5dv+z7cLdsHnnzwwQen008/vXvtpZdeml7/+tcv8joXXnhh2muvvbo//+AHP5j++Z//uaezDN3n1KlT0/XXX9/TtZ40dgLieYy9eB7jWGKKeF5C1UwCBAgQIECAAAECBAgQIECAAAECBAgQ6FdAPO9XsGXXD42tn/zkJ9P06dM7t0d/7rnn0gtf+MK0/vrrp0033TS98pWv7NxCfKSPFVZYIc2fP79zWf7v+XvDe3185StfSYccckj36V/+8pfT3/7t3y5y+Ve/+tWUP2U98DjxxBPTYYcd1uvLdM75xBNPdJ6fv8d83rx5i1ybPZ7//OenZ599tvO7/Knx/OnxXh9f/OIX0+GHH959eo77OfIPfZx00kmDvg89f3J84bMN93r5PT7zzDOdp6288srpD3/4w3CX+P0YC4jnMQsQz2McS0wRz0uomkmAAAECBAgQIECAAAECBAgQIECAAAEC/QqI5/0Ktuz6ofF8acdbddVVO98FnkPujjvu2JPEH//4x7TSSit1n5tvw37rrbf2dG1+0ve+97209957d5+fQ/qXvvSlRa4/6qij0vHHH9/9+be//e30V3/1Vz2/Tv60+S233NJ9/pNPPplWWWWVQdfnCD158uTuz171qm5vvsMAACAASURBVFcN+o714V4sf8/7m9/85u7T8nv+3Oc+t8hl+Yz5jwYGHvmT6Hvsscdw47u/nzJlyqBb1s+ZMye94AUv6Pl6Txx9AfE8xlw8j3EsMUU8L6FqJgECBAgQIECAAAECBAgQIECAAAECBAj0KyCe9yvYsutHEs8XPvouu+yS8vdrb7TRRksVeeyxxwbd1jzfpjzfrrzXx6xZs1K+9fjAI39Xev7O9KGPod+rfvXVV6ftt9++15fp3Ar+Rz/6Uff5v//979Oaa6456Pr8s7XWWqv7s3xNvo18r4+ZM2emHXbYofv09773velrX/vaIpfn71/P38M+8MgGW2+9da8v07kV/OWXX959/qOPPppWW221nq8f+sT8SfuF/zChl0FHHnlkmjBhQi9P9ZyUknge86+BeB7jWGKKeF5C1UwCBAgQIECAAAECBAgQIECAAAECBAgQ6FdAPO9XsGXXD43nObK+9KUv7dy6PD/yrcp/9rOfpaeeemqRk+fn5tu7b7zxxktUGRqc83d550+T9/q47bbbUv60+sBj3333Tf/xH/+xyOU5qp999tndn+fvLM+fJu/1sf/++6f8afWBx+K+lz3/bN111+0+J19z/vnn9/oS6Re/+EXn1vcDj3e84x3pjDPOWOT6ffbZJ333u9/t/jwb5J30+sjG+dPqA4/F/SFAr7Py83I8nzhx4kgu6dw2XjzvnUw8791qac8Uz2McS0wRz0uomkmAAAECBAgQIECAAAECBAgQIECAAAEC/QqI5/0Ktuz6HM/zd5x/8IMfTPvtt1/aaqutFjlh/v7v73//+yl/33j+RPfCjxx1cxSeNGnSYmWGBucDDjggnXvuuT0r3n333YM+3b7bbrulH/7wh4tcn2/R/p3vfKf781//+tdp88037/l1DjrooEEh+5577ul81/vCj/yzDTfcsPujAw88MJ1++uk9v8btt98+6D3l97xwsB8YtOuuu6ZLLrmkO/euu+4a9LrDveBb3vKWdN5553Wftrg/BBhuxsK/F89HorVszxXPl81t6FXieYxjiSnieQlVMwkQIECAAAECBAgQIECAAAECBAgQIECgXwHxvF/Bll0/f/78zokGPmk+3PFOOOGEdMQRRwx6Wv5+7g996EOLvfS+++5L6623Xvd3b3vb2wZ9Qny417v33nsHRewl3fZ96Ket8x8FbLLJJsON7/7+Xe96V+c29AOPO++8c5Fb0g8N+e985zvTqaee2vNr3HHHHYPe05577tn5o4Shjze84Q3psssu6/74d7/73SDD4V5w6G3fs+HCn5gf7vqhvxfPRyo28ueL5yM3W9wV4nmMY4kp4nkJVTMJECBAgAABAgQIECBAgAABAgQIECBAoF8B8bxfQdenQw89tPMp9IFHDrM50C7u8eCDD6Z11lmn+6slfdp6SaxDP629xx57DLol+cB1Qz9tfeuttw663ftwa3vrW9866BPxiwvWQ0P+SP8QIL+nl7/85d23sqRP4eczXnTRRd3njfQPAfKt7S+44ILu9XkHC39X+3AWQ3+f4/nRRx89osv+4R/+wW3bRyAmno8AaylPFc9jHEtMEc9LqJpJgAABAgQIECBAgAABAgQIECBAgAABAv0KiOf9Cro+zZ07N22wwQbpkUce6Wos6dPRjz76aFpjjTW6z1tS/F4S6y233DLou8uXFJzf/e53D/oU+M9//vP0qle9qudt7b333oO+i31xwfmhhx5Ka6+9dnfmSP8QIH8//DbbbNO9Pn/a/ZRTTlnkPfb7hwC77757+tGPftSdm/e0+uqr92zhiaMvIJ7HmIvnMY4lpojnJVTNJECAAAECBAgQIECAAAECBAgQIECAAIF+BcTzfgVd3xHI3/d95plndjWuu+66NG3atEV0nnzyybTqqqt2f77tttuma665pmfFyy+/POVbtQ88lhScDznkkJRvHz/w+K//+q/053/+5z2/zmtf+9pB3+e+uOD82GOPDYrQO+20U7riiit6fo2LL7445e9sH3jkW90v/J4Hfj70DwF+8pOfpB133LHn15k6dWqaNWtW9/lPPPFEmjx5cs/Xe+LoC4jnMebieYxjiSnieQlVMwkQIECAAAECBAgQIECAAAECBAgQIECgXwHxvF9B13cE8m25P/nJT3Y18nd077LLLovoPPPMM+n5z39+9+frr79+uueee3pWzIE+h/qBxzHHHJOOPfbYRa7/3Oc+lz7+8Y93f56/v/zggw/u+XVe8pKXpLvuuqv7/AULFqSJEycOuj5/P/wKK6zQ/dmmm26a8m3le32cfPLJ6T3veU/36ccff/wi3x+ff5lds+/A45xzzkn5tvK9Pl784henBx54oPv0fNv15z3veb1e7nljICCex6CL5zGOJaaI5yVUzSRAgAABAgQIECBAgAABAgQIECBAgACBfgXE834FXd8R+OIXv5gOP/zwrka+Tfiuu+66WJ0czAe+E33ChAnpqaeeGhShl0b6qU99alAsP+uss9KMGTMWueS8885L+XbnA4+///u/T/naXh458K+44oop/2d+5Ph83333LfbS/N3hv//97zu/W3755TtnGRrZl/San/jEJ9JnP/vZ7q+//e1vp3zr96GP008/fVD4/8xnPjPoDwOWdqY//vGPaaWVVuo+Jf9RwB133NELg+eMoYB4HoMvnsc4lpginpdQNZMAAQIECBAgQIAAAQIECBAgQIAAAQIE+hUQz/sVdH1H4Mgjj0yf//znuxpXXXVV2mGHHRark6P6JZdc0v3dSG5Dnm9znm93PvBY0u3hh36f+F/8xV8Mes2lre3qq69O+bbtA498u/d82/fFPfKn6xe+VfuS3k8v1958882Dvs994JqZM2cOshzJ98TnOwC84Q1v6L78m970pvSf//mf/q0d5wLiecyCxPMYxxJTxPMSqmYSIECAAAECBAgQIECAAAECBAgQIECAQL8C4nm/gq7vCOTAfOmll3Y1brnllvSKV7xisTpDP6Web7ueb78+3CPfOn2NNdZIf/jDHzpPXWWVVdKjjz662E965+euueaaKX/Hen6svPLKnU+IL3yb9SW93tBb0H/hC19IH/3oRxf79KG3h8//91FHHTXcUdK8efM635c+d+7cznNXW221zvvLn8Qf+shnyd8TP/Dc/N/zcxe+/f2SXnDoLd/zd6rn71b3GN8C4nnMfsTzGMcSU8TzEqpmEiBAgAABAgQIECBAgAABAgQIECBAgEC/AuJ5v4Ku73xn+RZbbNEJwvmx3HLLpXy78CWF6jvvvDNtvPHGXbn833/7298OK3n++eenAw44oPu8/N3n+ZbmS3q84x3vSPm27gOPs88+O73tbW8b9nU22WSTQbc2v/vuu9MGG2yw2Otmz56dpkyZ0v1d/u+/+tWvhn2Nod/dnr/7/Otf//oSr3vzm9+cvvWtb3V/v6RbvC884Lnnnkv5FvkDt5zPe7n//vvT2muvPez784SxFRDPY/zF8xjHElPE8xKqZhIgQIAAAQIECBAgQIAAAQIECBAgQIBAvwLieb+ClV//7LPPpte//vUp33p94LHjjjsO+r8XR/S6170u/fSnP+3+6txzzx0Uxode86c//Sltu+226YYbbuj+6sc//vGgW5IPvSbfav0v//Ivuz9+5StfmWbNmrXU7yS/4IIL0r777tu9Zqeddhp0W/bFnSW/r3y79oFHnrH33nsv8d+M/F3q22yzTcq3aR94DHe793yr9T333LP7/KlTp6Zrr702Pe95z1vi6wz93vdssfAt7yv/V3dcH188j1mPeB7jWGKKeF5C1UwCBAgQIECAAAECBAgQIECAAAECBAgQ6FdAPO9XsEXX33HHHelTn/pU+sAHPpCmTZs27MkeeeSR9M53vjNdeOGFg56bvzN8++23X+r1Q7+LO9+2PAfkzTfffLHXHXHEEemEE07o/i6/v4WD9ZJebLvttutE5oHHoYcemk466aTFPj1/+j0//6GHHur+/sorr0w59C/t8cMf/jC98Y1v7D5lrbXWStdcc03Kn2Bf3OOwww5LX/rSl7q/yt9Jnv8QYLjHq1/96nTTTTd1n5ZNjj/++MVe9pvf/CZNnz49PfbYY93fDxfoh3t9vx89AfE8xlo8j3EsMUU8L6FqJgECBAgQIECAAAECBAgQIECAAAECBAj0KyCe9yvYoutvv/32brzeaqut0lve8pa06aabdm6xvtFGG3Vv9z1z5szO7dDPOOOMNGfOnEEC+Vbp+ee9PHJwzuF54JGjcw7b+++/f/fT4fmW8Mcdd1z6xje+0X1e/l7w/En34QJ9viC/1/zp8fxp74HHwQcfnD796U93b8WePz2fb4mew/rC4Ty/v4suuqiXo3Q+4Z4/6T7wWHfddTtnyZ9iH/ge87vuuivl73c/7bTTBp0lh/b8SfLhHjnk59Ce3+/AI9/uPX+v+cBt5fM581lyoF/4LPvss0/6zne+M9xL+P04ERDPYxYhnsc4lpginpdQNZMAAQIECBAgQIAAAQIECBAgQIAAAQIE+hUQz/sVbNH1C8fzZTlWvl37pZdemp7//Of3dHn+XvTdd999kVu85+9Kf/nLX54efvjhlIPz0MdXvvKV9KEPfain18hP+u53v5v222+/QdE5/3zDDTdMOdj/8pe/THPnzh00b7PNNks33nhjmjx5ck+vk8+Sw/bCn3LPF6644oqds+SQnb87fejj1FNP7Xx6v9dHvhV7/t72fBv7hR/5jxte9KIXpf/+7//ufvf8wO9f9rKXdW53v9JKK/X6Mp43xgLiecwCxPMYxxJTxPMSqmYSIECAAAECBAgQIECAAAECBAgQIECAQL8C4nm/gi26vp94/sEPfrDzSeuJEyeOSCRH649+9KPp3/7t34a9Ls/Otyn/yEc+Muxzhz7hqquu6kTn/En24R5bb711+va3v51e8pKXDPfUQb/PAf2QQw5Jp5xyyrDX5T8wOPHEE1N2G+nj8ssvTzNmzEj333//sJfms+Q/Hlh//fWHfa4njB8B8TxmF+J5jGOJKeJ5CVUzCRAgQIAAAQIECBAgQIAAAQIECBAgQKBfAfG8X8EWXZ8/zZxv7X3mmWd2PsGcPym98O3Ohx413859jz32SH/zN3+Tttxyy74k8i3Jv/71r3def968eYNmrbfeemnnnXfu3Fa9l9ubL+mNPP744+mrX/1qJ27nPxRY+DFp0qTO97zvueeenTg/0j8CWHhW/j73fJYcrefPnz/odfLt1fNt5D/84Q+n17zmNcts9uijj3bO8s1vfnORsyy//PKd7zvfa6+9Omb9nGWZ36AL+xIQz/vi614snsc4lpginpdQNZMAAQIECBAgQIAAAQIECBAgQIAAAQIE+hUQz/sVbPH1zz33XCf+5pid//vCj3wL8Bycox/5dZ5++unOa+bom0Nwifib/yggny3/Z36N/M9yyy0XepwBv/w6TT9LKIxhwwqI58MS9fQE8bwnpjF5kng+JuxelAABAgQIECBAgAABAgQIECBAgAABAgSGERDP/StCgACBcSYgnscsR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gAABAgQIECBAgAABAgQIECBAgACBfgXE834FXU+AAIFgAfE8BlQ8j3EsMUU8L6FqJgECBAgQIECAAAECBAgQIECAAAECBAj0KyCe9yvoegIECAQLiOcxoOJ5jGOJKeJ5CVUzCRAgQIAAAQIECBAgQIAAAQIECBAgQKBfAfG8X0HXEyBAIFhAPI8BFc9jHEtMEc9LqJpJgAABAgQIECBAgAABAgQIECBAgAABAv0KiOf9CrqeAAECwQLieQyoeB7jWGKKeF5C1UwCBAgQIECAAAECBAgQIECAAAECBAgQ6FdAPO9X0PUECBAIFhDPY0DF8xjHElPE8xKqZhIgQIAAAQIECBAgQIAAAQIECBAgQIBAvwLieb+CridAgECwgHgeAyqexziWmCKel1A1kwABAgQIECBAgAABAgQIECBAgAABAgT6FRDP+xV0PQECBIIFxPMYUPE8xrHEFPG8hKqZBAgQIECAAAECBAgQIECAAAECBAgQINCvgHjer6DrCRAgECwgnseAiucxjiWmiOclVM0kQIAAAQIECBAgQIAAAQIECBAgQIAAgX4FxPN+BV1PgACBYAHxPAZUPI9xLDFFPC+haiYBAgQIECBAgAABAgQIECBAgAABAgQI9Csgnvcr6HoCBAgEC4jnMaDieYxjiSnieQlVMwkQIECAAAECBAgQIECAAAECBAgQIECgXwHxvF9B1xMgQCBYQDyPARXPYxxLTBHPS6iaSYAAAQIECBAgQIAAAQIECBAgQIAAAQL9Cojn/Qq6ngABAsEC4nkMqHge41hiinheQtVMAgQIECBAgAABAgQIECBAgAABAgQIEOhXQDzvV9D1BAgQCBYQz2NAxfMYxxJTxPMSqmYSIECAAAECBAgQIECAAAECBAgQIECAQL8C4nm/gq4nQIBAsIB4HgMqnsc4lpginpdQNZMAAQIECBAgQIAAAQIECBAgQIAAAQIE+hUQz/sVdD0BAgSCBcTzGFDxPMaxxBTxvISqmQQIECBAgAABAgQIECBAgAABAgQIECDQr4B43q+g6wkQIBAsIJ7HgIrnMY4lpojnJVTNJECAAAECBAgQIECAAAECBAgQIECAAIF+BcTzfgVdT4AAgWAB8TwGV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oE0CH7/gljYdZ0zP8tl9thrT1/fiBAgQIECAAAECBAgQIECAQLMExPNm7cu7JUCgAgHxPGbJ4nmMY4kp4nkJVTMJEGiTwAfOvjH94Jb723SkMTnL9puumc55z7Zj8tpelAABAgQIECBAgAABAgQIEGimgHjezL151wQItFhAPI9Zrn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+4GOPQAAIABJREFU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EYu8KP/fmDkF7lisQK7vWKdUBnxPIZTPI9xNIUAAQIECBAgQIAAAQIECNQkIJ7XtG1nJUCgEQLiecyaxPMYxxJTxPMSqmYSGLnAe864If3XrQ+O/EJXDBJ43RYvSme8a3qoingewymexziaQoAAAQIECBAgQIAAAQIEahIQz2vatrMSINAIAfE8Zk3ieYxjiSnieQlVMwmMXEA8H7nZ4q4Qz2McS0wRz0uomkmAAAECBAgQIECAAAECBNotIJ63e79OR4BAAwXE85ilie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CKel1A1k8DIBcTzkZuJ5zFmozVFPB8taa9DgAABAgQIECBAgAABAgTaIyCet2eXTkKAQEsExPOYRYrnMY4lpojnJVTNJDByAfF85GbieYzZaE0Rz0dL2usQIECAAAECBAgQIECAAIH2CIjn7dmlkxAg0BIB8TxmkeJ5jGOJKeJ5CVUzCYxcQDwfuZl4HmM2WlPE89GS9joECBAgQIAAAQIECBAgQKA9AuJ5e3bpJAQItERAPI9ZpHge41hiinheQtVMAiMXEM9Hbiaex5iN1hTxfLSkvQ4BAgQIECBAgAABAgQIEGiPgHjenl06CQECLREQz2MWKZ7HOJaYIp6XUDWTwMgFxPORm4nnMWajNUU8Hy1pr0OAAAECBAgQIECAAAECBNojIJ63Z5dOQoBASwTE85hFiu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FIinj/45LwSb7XKmWtPXqHKc9d4aPE8Zuuv2+JF6Yx3TY8Z9n9TPnD2jekHt9wfOrPGYeJ5jVt3ZgIECBAgQIAAAQIECBAg0J+AeN6fn6sJECAQLiCex5CK5zGOJaaUiOcHnnpd+smvf1/i7VY18y+2XDt948CpVZ255sOK5zHbF8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BifAv9w0a3pol/cPz7fXIPe1aSJz0tXfmyXBr1jb5UAAQLxAuJ5vKmJBAgQ6EtAPO+Lr3uxeB7jWGKKeF5CNWameB7j2JQp4nnMpsTzGMcSU8TzEqpmEiBAgAABAgTGp0CO5yf/9Lfj88016F1ttMZK4nmD9uWtEiBQRkA8L+NqKgECBJZZQDxfZrpBF4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ECbBI76zi/S92+6t01HGpOzbLzmyumiQ3Yck9f2oqMv8Oicp0f/RVv6iquvNCn0ZOJ5DKd4HuNoCgECzRYQz5u9P++eAIEWCojnMUsVz2McS0wRz0uoxswUz2McmzJFPI/ZlHge41hiinheQtVMAgTaJJDj+bnX392mI43JWV6+7qri+ZjIj82LHvv9X6bTZt4xNi/eolfdbK2V048/snPoicTzGE7xPMbRFAIEmi0gnjd7f949AQItFBDPY5Yqnsc4lpginpdQjZkpnsc4NmWKeB6zKfE8xrHEFPG8hKqZBAi0SUA8j9mmeB7j2JQp4nnMpsTzGMcSU8TzEqpmEiDQNAHxvGkb834JEGi9gHges2LxPMaxxBTxvIRqzEzxPMaxKVPE85hNiecxjiWmiOclVM0kQKBNAuJ5zDbF8xjHpkwRz2M2JZ7HOJaYIp6XUDWTAIGmCYjnTduY90vg/wQWLFiQrr322nTnnXemRx99NM2fPz+tttpqaZ111knTp09Pa621FquGCojnMYsTz2McS0wRz0uoxswUz2McmzJFPI/ZlHge41hiinheQtVMAgTaJCCex2xTPI9xbMoU8TxmU+J5jGOJKeJ5CVUzCRBomoB43rSNeb/VC/zpT39Kxx13XPrCF76QnnrqqSV67LbbbunUU09NL37xi6s3axqAeB6zMfE8xrHEFPG8hGrMTPE8xrEpU8TzmE2J5zGOJaaUiOeX3fZgibda5czXT1k79NwfPu/n6b7H54XOrHXYee/brtajV3du8Txm5SXi+ZPzFsS8OVPS5BWeH6ognsdwiucxjiWmlIjnn/vhr9LTz/ypxNutbuYxe768ujM7MIGxEBDPx0LdaxJYRoEcy/fYY4905ZVX9jQhfxL9ggsuSDvttFNPz/ek8SEgnsfsQTyPcSwxRTwvoRozs0Q8n3XXozFvzpS0zUarhyqI5zGc4nmMY4kpJeL53/77z9KFN99X4u1WNXPaxqun89+3feiZczy/4Of3hs6scdjWG62W/uP9O9R49CrPLJ7HrL1EPD/6u7eks669K+YNVjzlpeuski4+LPb/Jyaex/wLJZ7HOJaYUiqef+3K/ynxdquauf5qK6arjnxDVWd2WAJjJSCej5W81yUwQoHnnnsu7b777uniiy8edOUmm2ySdtxxx7TGGmukm266KV1xxRUpfzp94DF58uR0ww03pC222GKEr+jpYyUgnsfIi+cxjiWmiOclVGNmlojn7zrt+nTZbQ/FvMGKp7x+ylrp1IOnhQqI5zGc4nmMY4kp4nkJ1ZiZ4nmMY4kp4nkJ1fE7UzyP2Y14HuNYYop4XkI1ZqZ4HuNYYop4XkI1ZqZ4HuNoCoFeBMTzXpQ8h8A4EPjyl7+cDj300O47WX755dNpp52WDjjggLTccst1f37vvfem/fbbr/N96AOPrbbaKt18882DnjcOjuQtLEFAPI/5V0M8j3EsMUU8L6EaM1M8j3EsMUU8L6EaM1M8j3EsMUU8L6EaM1M8j3EsMUU8L6E6fmeK5zG7Ec9jHEtMEc9LqMbMFM9jHEtMEc9LqMbMLBHPn/nTczFvzpQ08Xn/v9HgaL6AeN78HTpBBQJz585NG264YXr44Ye7p/3e976X9tprr8Wefs6cOWmbbbZJt912W/f35557bie0e4x/AfE8ZkfieYxjiSnieQnVmJnieYxjiSnieQnVmJnieYxjiSnieQnVmJnieYxjiSnieQnV8TtTPI/ZjXge41hiinheQjVmpnge41hiinheQjVm5vqrvSBddeTrY4b935QTLr4t/cvlt4fOrHHYOquukK79uz+v8eitPbN43trVOlibBP7lX/4lfehDH+oe6a1vfWs655xzlnrEWbNmpalTp3afs+WWW6Zf/vKXbWJp7VnE85jViucxjiWmiOclVGNmiucxjiWmiOclVGNmiucxjiWmiOclVGNmiucxjiWmlIjnn7jglhJvtcqZn9lnq9Bzi+cxnOJ5jGOJKeJ5CdWYmeJ5jGOJKeJ5CdWYmSU+eS6ex+xGPI9xHE9TxPPxtA3vhcASBPJ3ml911VXd3+Zbsk+fPn1Yr/yc66+/vvu8W265Jb3iFa8Y9jpPGFsB8TzGXzyPcSwxRTwvoRozUzyPcSwxRTwvoRozUzyPcSwxRTwvoRozUzyPcSwxpUQ8/9i3b07fmnVPibdb1cxXbvDC9L0Pvjb0zOJ5DKd4HuNYYop4XkI1ZqZ4HuNYYop4XkI1ZqZ4HuNYYop4XkJ1bGeK52Pr79UJDCvw+OOPp9VXXz0999z/fv/IRhttlO68885hr8tP+OIXv5gOP/zw7nOPPfbYdMwxx/R0rSeNnYB4HmMvnsc4lpginpdQjZkpnsc4lpginpdQjZkpnsc4lpginpdQjZkpnsc4lpginpdQjZkpnsc4lpginpdQjZkpnsc4lpginpdQjZkpnsc4lpginpdQjZkpnsc4jqcp4vl42ob3QmAxAj/60Y/S7rvv3v3NgQcemE4//fSerG644YY0bdq07nN32WWXdNlll/V0rSeNnYB4HmMvnsc4lpginpdQjZkpnsc4lpginpdQjZkpnsc4lpginpdQjZkpnsc4lpginpdQjZkpnsc4lpginpdQjZkpnsc4lpginpdQjZkpnsc4lpginpdQjZkpnsc4jqcp4vl42ob3QmAxAkO/7/ykk05Khx56aE9WzzzzTJo0aVL3U+vrrLNOuv/++3u61pPGTkA8j7EXz2McS0wRz0uoxswUz2McS0wRz0uoxswUz2McS0wRz0uoxswUz2McS0wRz0uoxswUz2McS0wRz0uoxswUz2McS0wRz0uoxswUz2McS0wRz0uoxswUz2Mcx9MU8Xw8bcN7IbAYgY985CPpxBNP7P7mO9/5Ttpnn316ttpggw3S7373u+7zFyxYkCZOnNjz9Z44+gLieYy5eB7jWGKKeF5CNWameB7jWGKKeF5CNWameB7jWGKKeF5CNWameB7jWGKKeF5CNWameB7jWGKKeF5CNWameB7jWGKKeF5CNWameB7jWGKKeF5CNWameB7jOJ6miOfjaRveC4HFCLz1rW9N5557bvc311133aBbsQ+HtsMOO6SZM2d2n/bEE0+kyZMnD3fZEn//7LPPprvvvntE12+44YZpwoQJI7qm5ieL5zHbF89jHEtMEc9LqMbM/H/snQn8FdP7x4890aJsyRqRJUvZKZQ9W4utJPsaP0uF8muxZ4kUshNZIilrSajskfWXJZHITiiE+L8+4z/X3Llz75yZO/f7nXvv+3m9elH3zJlz3s8sZ87nnOdBPE+GYylqQTwvBdVk6kQ8T4ZjKWpBPC8F1WTqRDxPhmMpakE8LwXVZOpEPE+GYylqQTwvBdVk6kQ8T4ZjKWpBPC8F1WTqRDxPhmMpakE8LwXVZOpEPE+GY5pqQTxPkzdoCwQCCBx00EFm3LhxmV/ee+89s9FGG1mzUr505U137bvvvjONGjWyPt5fUOJ51J3rCh+PeG6PHPHcnlWhkojnyXAsRS2I56WgmkydiOfJcCxFLYjnpaCaTJ2I58lwLEUtiOeloJpMnYjnyXAsRS2I56WgmkydiOfJcCxFLYjnpaCaTJ2I58lwLEUtiOeloJpMnYjnyXAsRS1rrlTXTDunXaJVXzHhPXPdM7MSrbMaK0M8rzyvI55Xnk/pUYUR2GOPPcykSZMyvfrkk0/MOuusY93Lzp07G4V6d+3rr782q6yyivXx/oKI57HRWR8o8Xze/F+NMUv8/zF/+/5f/xz2m47xl3P/7v3NX05l3H9zm6xz+f8tqC7vsd5jvG0tdFxQObdO/2/hOLdaeyUz7PBW4QUjlOh2y0tmzne//D8Pvw/8fnIZ+Fm45YL8EMbcz8+m8UH+K9SmfL95fZGvrzbtMWbzNRua67u1titsWerI2142s79ZEHDdF3P9ea/7IC75/GHL3OYezXcPhN1j8e6djZvUNzcfuY1mMGFXAAAgAElEQVQldbtix9zxivngK/km37Ms6Hll67ewZ1GYj/y+Cjuv7bPV5nkY7bm24Wr1zG1HbWsH3bLU8SNfNTO/+LmAbwpdf3GvzXzvIP+zMeh5WOg+9DOP2r5Cvi8MtNkqK5qRx2xnSd2u2CmjXjNvffbj/xcOeuYW29+ge8fm/W/7LMz3jAq7x2yvuaBxSS7btRutYO45fns76JalTrv3dTPj0/l5fON/rtv2N8wfNmMx7z3jvT4K1W3bvmTHaGrRGg2XN6NP3NGSul2xM++fYV795AePb+L6I+x5YHsfhL2Dwt5hUe4jm3vHjuNq9euYMSfvZFfYslTvB980L3707f+XjjpGth1L5xt/+e+HQo2uibb5z5Hv/s5tZ+MVlzPjTt3ZkrpdsXMfestM+/CbhL43bZ8pYc+8oHsnrO5C43ab+8Nbf7QxmmpvsPyy5rHT29hBtyx1/sNvm2ff/9pz3wT1I8rzOWjcW2hc5m1o1O+buP6w/S6wv69XWG5pM+GMXSyp2xUbOP5dM2nmlwHzMvm+9W2fY0HM871z7Nr6T6lC/rNtW5xyhdtYZ5mlzKSzdo3SkdCyFz32P/PkO/JNKefRvNdf2Bgt7r0T9szL14ZCzzL7981SSy5pnuu9WyjvKAUufWKmeeytLzzzi2FtLfTstv0u9z/jwvyR77kX91kbpY923zdq4bRz2kdBH1pW4vm4N+b9f7lS3jv53g1R3jdu2ULj8bj3R773bO35JtR5FCgpAcTzkuKlcggUT6Bt27Zm6tSpmYrmzZtnmjRpYl1x165dzb333hv7eP+JEM+t0VdkwbPPPtvMmDEj07d9993X9OrVqyL7Wm6dOvfcc80rr7ySafaee+5p9G9Y7RM4//zzs9Jn7Lbbbua///1v7TeMFpiBAweaKVOmZEjonat/w2qfwIUXXmieeeaZTEN23HFHc9FFF9V+w2iBueyyy8zEiRMzJLbZZhszePBgyKSAwJVXXmkef/zxTEu22morc9VVV6WgZTThmmuuMePHj8+AaNmypRk6dChgUkDguuuuM2PGjMm0pEWLFub6669PQctowo033mjuv//+DIgNNtjA3HTTTYBJAYFbb73VjBo1KtOSdddd19x2220paBlNGDlypLnjjjsyINZcc02jf8Nqn8A999xjbrnllkxDVltttaz52tpvYfW2YPTo0WbEiBEZAI0bNzYPPPBA9QJJUc+1IXD48OGZFjVo0MCMHTs2RS2kKZVMAPG8kr1L3yqCgASwp556KtOXOXPmGOUQt7VOnTplvVS++uors+qqq9oenlNO4vn6668f6fiPPvqIsO2RiKW3sMTzIUOGZBp4xRVXIJ6nxF0Syr3ixaWXXop4nhLfSDy/+OKLM6254IILEM9T4hsJ5YMGDcq0ZsCAAYjnKfGNxPP+/ftnWtOvXz/E85T4RuL5eeedl2lNnz59EM9T4huJ571798605qyzzkI8T4lvJJ6feeaZmdacfvrpiOcp8Y3E8549e2Zac/LJJyOep8Q3Es9POumkTGuOP/54xPOU+Ebi+XHHHZdpzdFHH414nhLfSCjv0aNHpjXdu3dHPE+JbySed+vWLdOaww47DPE8Jb6ReH7ooYdmWtOlSxfE85T4RuK5ouq6pvS2iOcpcU4VNAPxvAqcTBfLm0DHjh3Nww8/nOnEBx98YJo3b27dqaRznlufmIIVSQDxPL1uRTxPr28Qz9PrG8Tz9PoG8Ty9vkE8T69vEM/T6xvE8/T6BvE8vb5BPE+vbxDP0+sbxPP0+gbxPL2+QTxPr28Qz9Prm2poGeJ5NXiZPpY1gSOOOCIrHJbCMis8pq3ttNNOWeGCf/zxR1O/fn3bwykHgSwCiOfpvSAQz9PrG8Tz9PoG8Ty9vkE8T69vEM/T6xvE8/T6BvE8vb5BPE+vbxDP0+sbxPP0+gbxPL2+QTxPr28Qz9PrG8Tz9PqmGlqGeF4NXqaPZU1A4f002eKaQpMoRImtKcT73LlzM8X/+OMPs/TSS9seTjkIIJ6XyTWAeJ5eRyGep9c3iOfp9Q3ieXp9g3ieXt8gnqfXN4jn6fUN4nl6fYN4nl7fIJ6n1zeI5+n1DeJ5en2DeJ5e3yCep9c31dAyxPNq8DJ9LGsC/o/5oUOHGuXIs7E///zTLLPMMpmiTZo0MfPmzbM5lDIQCCTAzvP0XhiI5+n1DeJ5en2DeJ5e3yCep9c3iOfp9Q3ieXp9g3ieXt8gnqfXN4jn6fUN4nl6fYN4nl7fIJ6n1zeI5+n1DeJ5en1TDS1DPK8GL9PHsiYwYcIEs/fee2f60L17d6PBsI0pxPt2222XKdq+fXszadIkm0MpAwHE8zK7BhDP0+swxPP0+gbxPL2+QTxPr28Qz9PrG8Tz9PoG8Ty9vkE8T69vEM/T6xvE8/T6BvE8vb5BPE+vbxDP0+sbxPP0+qYaWoZ4Xg1epo9lTeCHH34wjRs3Nn///bfTj3XWWcd88sknVn266qqrTK9evTJlBw0aZPr37291LIUgEESAnefpvS4Qz9PrG8Tz9PoG8Ty9vkE8T69vEM/T6xvE8/T6BvE8vb5BPE+vbxDP0+sbxPP0+gbxPL2+QTxPr28Qz9PrG8Tz9PqmGlqGeF4NXqaPZU9gl112MVOmTMn048UXXzTbb799aL+22WYbM3369Ey5Dz/80GywwQahx1EAAvkIIJ6n99pAPE+vbxDP0+sbxPP0+gbxPL2+QTxPr28Qz9PrG8Tz9PoG8Ty9vkE8T69vEM/T6xvE8/T6BvE8vb5BPE+vbxDP0+ubamgZ4nk1eJk+lj2B66+/3px66qmZfnTt2tWMGjWqYL8kmks8d61ly5bmrbfeKnsWdKB2CSCe1y7/QmdHPE+vbxDP0+sbxPP0+gbxPL2+QTxPr28Qz9PrG8Tz9PoG8Ty9vkE8T69vEM/T6xvE8/T6BvE8vb5BPE+vbxDP0+ubamgZ4nk1eJk+lj2BX3/91TRr1sx8+eWXmb48/PDD5sADDwzs28KFC83WW29t3nvvvczv9913nzn00EPLngUdqF0CiOe1yx/xPL38C7UM8Ty9fkM8T69vEM/T6xvE8/T6BvE8vb5BPE+vbxDP0+sbxPP0+gbxPL2+QTxPr28Qz9PrG8Tz9PoG8Ty9vqmGliGeV4OX6WNFEPB/1C+33HLm7rvvNp07dzZLLLFEpo/z5s1z/u2ll17K/Ntmm21m3n777YrgQCdqlwDiee3yRzxPL3/E8/L0DeJ5ev2GeJ5e3yCep9c3iOfp9Q3ieXp9g3ieXt8gnqfXN4jn6fUN4nl6fYN4nl7fIJ6n1zeI5+n1TTW0DPG8GrxMHyuGwAknnGBuvvnmrP6sv/76pk2bNmbllVc2M2bMMM8++6xZvHhxpkz9+vWdvOfNmzevGA50pPYITJgwIefke+21V+01iDNnCOCb9F4M+AbfpJdAelvGfYNv0ksgvS3jvsE36SWQ3pZx3+Cb9BJIb8u4b/BNegmkt2XcN/gmvQTS2zLum/T6phpahnheDV6mjxVD4O+//zYXXHCB8+evv/4K7ddKK61ktEJr1113DS1LAQhAAAIQgAAEIAABCEAAAhCAAAQgAAEIQAACEIAABCAAAQhUMwHE82r2Pn0vWwLTpk0zgwYNMpMnTw4U0Zdddlmj3cAKc9akSZOy7ScNhwAEIAABCEAAAhCAAAQgAAEIQAACEIAABCAAAQhAAAIQgEBNEUA8rynSnAcCJSDwww8/mE8++cTMnz/f/Pbbb0Y7zRs3bmzWW289s/TSS5fgjFQJ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hAAAIQgAAEIAABCEAAAhCAAAQgAAEIQAACEIAABCAQgQDieQRYFIUABCAA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jUIIEFCxaY6dOnm9dee838+OOPOWdedtllzfnnn1+DLeJUu+22WxaEAQMGmF133RUwEICAJYGRI0eaWbNmZUp36tTJbLnllpZHUywuAf+zS88tPb9KbV988YW54YYbsk4zcOBAs+SSS5b61NSfUgLfffedGTp0aKZ1yy23nOnXr19KW1s7zXrooYfMqFGjsk7+4IMPmiWWWKJ2GsRZIQABCBhjRo8ebd55550Mi1122cW0b98eNgkQ+OSTT8xtt92WVdOgQYN47ifAtlyrePHFF82VV16Z1fxrr73WNG3atFy7RLshAIH/J4B4zqUAAQhAAAIQgAAEYhL47bffTI8ePcyYMWPM4sWL89ZSt25ds3Dhwphn4bA4BPwT18888wzieRyQHFO1BPbaay8zceLETP/vvPNOc+SRR1Ytj5rquP/ZJQG7JsTz119/3bRu3Tqrm7///rtZZpllaqrrnCdlBD788EOz4YYbZlpVr14989NPP6WslbXbHInnnTt3zmrEX3/9hYhSu27h7BCoegKHHXaYuf/++zMctPDpoosuqnouSQB47rnncr4pNQ/AYsMk6JZnHRLPd9xxx6zGf/bZZ4jn5elOWg2BLAKI51wQEIAABCAAAQhAIAYBTY5qFf+0adNCj0Y8D0WUeAHE88SRUmGVEUA8rx2HI57XDnfOmksA8Tz8qkA8D2dECQhAoOYJIJ6XjjnieenYlmvNiOfl6jnaDYFwAojn4YwoAQEIQAACEIAABHIIDBkyxJx99tlWZBDPrTAlWiiOeN6lSxfz8ssvZ9px1FFHmQsvvDDRdlFZaQjMnDnT7LnnnlmVa3KrWbNmpTlhFdSKeF47TkY8rx3unDWXAOJ5+FWBeB7OiBLpJ6DUUx07dsxqqFJRrbrqqulvfAW1UFFmvOHAt912Wye6WRxDPI9Dze4YxHM7TtVUCvG8mrxNX6uNAOJ5tXmc/kIAAhCAAAQgUDQB7TpfY401zFdffZWpq2HDhkaC+oEHHmgaNWpU9DmooDgCccRzRRKYMmVK5sQ9e/Y0w4YNK64hHF0jBN566y2zxRZbZJ3r/fffzwo5XCMNqaCTIJ7XjjMRz2uHO2fNJYB4Hn5VIJ6HM6JE+gk8//zzZuedd85q6Lx580yTJk3S3/gKauF//vMfozzJrsknU6dOjdVDxPNY2KwOQjy3wlRVhRDPq8rddLbKCCCeV5nD6S4EIAABCEAAAsUTCPpAevrpp027du2Kr5waEiGw2267ZdWj3Ry77rprwboRzxNBXyuVIJ4njx3xPHmmNjX6n116bpHz3IYcZZImgHgeThTxPJwRJdJPAPE8HT5CPE+HH8Ja8eabbxr5ymvPPPOM8S9+DKuH3yuHAOJ55fiSnkDATwDxnGsCAhCAAAQgAAEIRCQwdOhQc8YZZ2SOatq0qfnss88i1kLxtBFAPE+bR+zbg3huz8q2JOK5LanKKPf666+b1q1bZ3Xm999/N8sss0xldJBeRCaAeB6ODPE8nBEl0k8A8TwdPkI8T4cfaAUEohJAPI9KjPIQKB8CiOfl4ytaCgEIQAACEIBASgj07t3bXHnllZnWaGegVpxj5U0A8bx8/Yd4nrzvEM+TZ5rmGhHP0+yd2mkb4nk4d8TzcEaUSD8BxPN0+AjxPB1+oBUQiEoA8TwqMcpDoHwIIJ6Xj69oKQQgAAEIQAACKSFwwgknmJtvvjnTmg4dOphHH300Ja2jGXEJIJ7HJVf7xyGeJ+8DxPPkmaa5RsTzNHundtqGeB7OHfE8nBEl0k8A8TwdPkI8T4cfaAUEohJAPI9KjPIQKB8CiOfl4ytaCgEIQAACEIBASggcddRR5s4778y0BvE8JY4pshmI50UCrMXDEc+Th494njzTNNeIeJ5m79RO2xDPw7kjnoczokT6CSCep8NHiOfp8AOtgEBUAojnUYlRHgLlQwDxvHx8RUshAAEIxCbwxx9/mClTpphHHnnEvPTSS+brr782n3/+ualTp45ZY401zNprr2222WYbI+Fojz32iHyel19+2TzxxBOZ4zbZZBNzyCGHZNUzadIkM3z4cKOJuC+++MIsWrTIrLXWWmbjjTc27du3N506dXLaUs32448/mieffNKMGzfOvPfee+arr75yfLXSSiuZJk2amA022MBsv/32Zp999jGbbbZZbFRi/9xzzznn0n/feOMN89dff2XVp3PKP/Klrgv9ka+q1XR96zp37eGHHzZvvvlm5u/Nmzc3Xbt2DcSz2mqrmZNPPjnrN/n3vvvuy/yb7sFjjjkm8/fvvvvO2cmu88yePdu5DvRHfjr66KPNbbfdVq2usO73oEGDssrqGlZ4fb8NGzbMiLfsjjvuMHPmzMkU2XbbbZ37rZAdd9xxZs0117RuV6UXfPDBB80777yT6Wbbtm1Nu3btMn+XyK0ykydPdt4Fn332mVl++eWd582WW25punfvbnbffXez5JJLhqKaP3++ueaaa5xyel6OGDEi65iePXuaxo0bF6xn4MCBoeephAK//vqr8zwZNWqU8x7+9NNPzXLLLWdWX311s8466xgtANJ7W393LUnxXP557LHHnHGInmn6u+67lVde2Xn3b7TRRmbHHXc0++23n1l33XUrAXnsPvifXapowIABket7//33zciRI81TTz3l3GfffvutWWWVVRwft2rVyhx88MHO+GuppZZy6q5N8VzXp54Juj7UDl0fej6suOKKzvhnvfXWM9ttt53TXl0nUU3X3quvvpo5bIcddjC6vl3Tu3X8+PHmpptucq5PnVv/pntj0003dcbGGqc2atQo6qlLUn7x4sVG42r5V89UjenFUL7V+0jvO/l3iy22yJxf4piuBdfEtEePHgXbFyae6xksbmPHjjWzZs0yX375pfnpp5+ce1r1H3TQQeaII46oEW5XXHGFWbhwYaY/HTt2zOr/b7/9Zu666y5z9913O/eDfKx3T7NmzZxyetfr+aPnYhRDPA+npftZ35/Tp0933j36Ix/ov7rHdd2636Jt2rRxxgBLLLFEeMW+En/++ae56KKLsv719NNPz1x/+l3fw/rO0phe4+p58+Y536S6Fr7//nvn27haTO8EfZvL5s6dm/NtcfbZZzv+yWfyUdC7Sb695ZZbModpHHbaaadl/q7v3ccff9x5bugZIz/oGtFzTf6Xj6rJ9FzW81mmb3Pv96buC333FTI9u/R+9Nthhx1m7r///sw/9+vXL+v+EG89v2699Vbz8ccfO89E+VTn1Pe/xoUHHnigadCgQTW5w6qv+la8/fbbs8rqXrB9bml88b///c9IcJ05c2bWM1FjY3estuGGGzpzPxqvaJyMhRO44YYbnOeJa/vuu6/R97xrr7zyivMdOnXqVGfMovFTvXr1nLGTyh155JFm5513tvalWy/iea5v/v77b+P/ptHzTGNrme4DPe/0fSp/uPNdP//8s1lmmWWcZ5L3O17jXT2zXNPcqMaYUU2pFxcsWJA57JRTTjGrrrpq1GooX0UEEM+ryNl0FQIQqD4C+ii+7rrrjFccCqOw2267OR8D7qAmrLx+v/baa41WSrvWuXNnZ1Aq0weBREUJtIVMA6STTjrJXHXVVc5gqZrs3XffdfqtCT0tdAgziUoShS655BKzwgorhBXP+v3pp592Bpn6WIhqmgzV5IqNqBW17rSX16SPO8EUta0tW7Z0Jre9pgkjTcS7ttNOO5lp06Y5f9U9e+aZZ+a9FjSRoY8MrDAB/wSGctIHieda+KBJ/7j2wgsvGAkx2D8E8k3WSdjRbxJawkz3jERe/beQafKqWKFVH+62k11h7U7j77///rvRRNKFF16YWSSSr50SUS+99FLTu3dvp0gS4rkmhDVJIbFCkyhhJuGif//+pk+fPhlRN+yYSvvdfz1qgUcU8VyLs8455xyre03CsHyz/vrr14p4rjGFFsBItPZOZBXyqRZ5aFwbZaJLC9i8i2vOOOMMc/XVVzun0USqxqkfffRRwUtJ4y2JSfJHbT4zNGbUOFuLI8JM4wwJ7Gr75Zdf7lwXrklgf/bZZwtWUUg81wI/PdO9gnVQZbqnNV4V81Jy0/XwzTffZJqgxXDu4gB9k+ga0HdRIdNiR3HS5LmtIZ4Hk9LCCo2bx4wZE/oN6K9Bwt3gwYOdxQxRTOOMunXrZh2ia1gT7FrUp8Uche5zPYOifldFaV/ayuobXazjmu5n/+Jr1eUXkcRffpDde++9RotOf/nll8DTaqG2RMVqMo25NE6Ka3qX6fnqt0LiuRbP6/noXTAcdH6Jiuedd57zB/uXgPj5vym1GCFsjuS1114zN954o/Nc1GIdW1O9hx56qPMuLfa7x/ac5VpOi+G88y4aL2reTO8kjZ20UDPMtEhTi+20uM7WEM9zSen94C7QdX/VuFPjTy2e0xhV90Q+k3juXdQtn3jHZ3vuuaeZMGGCrYsy5TTWk1Dvmq6XsDmHyCfhgIoigHheUe6kMxCAAAT+JaDJQE18a6AY1TRxoInMfDtp/fXlE8/vuece5wNZkxm2pt09mpBbdtllbQ8p63LKm33iiSdaiQr+jurjSSKqd2dRIRgPPPCA8+FlI2Dkq0e7NvyD4LJ2gGXja0o81weedskUMsRzO6chnttxSrpU0GSdFoNoksm7Iz3svFpEpQmmQjtuEM8LU5RwrnFAmEDmr0XipCJj7L333mbixImZn5WqwlZU0ntGz7K4i44UDUeCl3ZAVZsVI57L1/K5fG9r9evXd3Z8a4dh69atsw5TPaVa0Khr64ADDnB2fUY1RcfRNaqJMxvLJ55r/CpBXGMbW1PaFv+OM9tjiy2n3ZzaIWOz0NI9l8Qx7eTU7sKkxHO/EG/TL+0m1pi1VOJkkHiuxaJa3KtFiVFM14V3p2yhYxHPg+kEhQGP4gOVle+0uNj2uyOfeK73kRY5ulGG8rUD8Tyah6KK53pma26h0Hco4nk0H6h0VPH84osvdhYpBi18yHd2vXeiPkej96R8jogrnoujFrTGNY3XRo8enRU5J25dlXpckHiuhVj6Dg1bLOJlorGK5jI1TrUxxPNcSvnEc0VUULQMLaAtZIjnNlceZWqCAOJ5TVDmHBCAAARqmIAG9Arh5Ret9ZGrHeUK+6SPU01Yake4QukFfcjq46pv376hrQ8Sz48//nijMEneDzNNfiiMY9OmTZ3QbDp30E4jnVPnrnQbMmSIM2nrN01UazdsixYtnN0S2iWuAbm7at9bXmU1AR20o9ZbTuFKtYrWP0GsUEgavGq1pXYHaQeRPizcP96wV6oP8Tz6VWm781yT2hLGvfeiVpornLXuW90rM2bMcD7i2Hke7gfE83BGpSjhF8/1PNfzSzv/XVN4VIXm1L2h61opEBS2zf8ekg/1ftGOgSBDPM/vQbFU2GbtbvGbwhIrnL74a/eXVtxrHOB9X2uns/wWRzzXuZWGQjs//Sbfa/yhiRMJ49p5oFB9Cpvot4YNGzrjhCiRcEpxTdd0nXHFc4U7130VtKNPYwm96xWWUuFZFelE4Ypd01hAgrB/krBU4rkmf7t165YzJnHHie44VeF91a98O1PUZonZYRYknmuhgNJE+MdU2oWvXSnqu66/oAWgmvxWtKSaNAkXQc9CXS/uOE73jBYpSSz37gjXGFGLKry7B+PuPJfv/OlMNFm91VZbOdy0M17C6Q8//JCDR8wVbl7tTNqCxHO9V/xChca6WlCgHZXu+8c/NhZTHatFPGGGeB5MKJ94roW/evfoWSQfKFLGBx984Hzj6NvQb7rmtbDUxoLEcy0m18JhPfe8plDU+s7SYm09Y3S/IJ7bUP63TBTxXIvv9BzyLvzR8ZoT0DWhOQn5QWMDdp5H80MU8VypcrSg1Wu6BzRGUKhwd25IaS78pigm/ndmtJZWTukkxfOll17aeX9ql7P7va/nou6DoEiBmhvQ81Xh3LFcAn7xXPNtev540+3p3aPxsqIvKQKA5lf0/PGbfKPIkHqHhBnieS6hIPFcqSnOPffcnIg0WsCrd7IWLchX2gCGeB521fF7TRFAPK8p0pwHAhCAQA0R+OSTT5wBuH/HufJWDR061AnN6TcJENrNotCZXjFbA0aJrspDW8j84rnKKwyy6tJE6AknnODsrtZklXcHkyYm9QF3/fXXZ1WvjwKF1avksFQKk6rwgV5Tv8VDooUG9X7ToFyTpwpn7DV9aCn0nkSJfCafeD8atHJZH9va1VkojKaEDeXX1h+tDq1W8dzPVZP1+hBzTfeXIibYmj9suyYtFD5KuUJ1HRx77LFOiFHdM978mwo5qolpTXpjhQnYiufeWsTVm2sxyqQt/viHgF88V75iffzK9NzRwig9d/y7D5UjU7lKFfXEK6LLj3r2BeVz9DKXAOyPwqGwxpqIrUbTjm//zkm9V8RYzxc/f/lIIdv1PpaAIe4Klef6Tgxtd56rHv/CO51Pee/UJh6NJA4AACAASURBVH9kGU2uSFDTO0mTKl5T3kGJ69VkccRziUZalODfVaOUINq56b9/xFwLIxQdwF2YJ3/7J2pLIZ5rLCJR0r97WruEFbpWAqzfNMaRCKo/XqFT15XucwkwhcwvnouLRDW1Qe9YicqaHNXCRe8uVwlqWggiwdhrmuRzc7LXxLWpiV0Jz/7FdVqoev755ztCpNckgGisqEV5bqhyv3/jiOe6dxUW2/3G0GILhdfWhKfXxFWRI7RA1PsMURn5WaE3kza/eK6JcffZoUgFei5pAYHGzN57TAt3FMrVm2dYbdtss83M22+/HdpMxPNgRK54rjFtu3btHNFNkSK8IVi9R2qhjBbD6BtIY2GvKSe0IheEWZB4vvXWWzu51mUaIyjssZ4/Egpd0/UqMUz3RKkibYS1vbZ/D1rsoAVWGsNFNb+IJJ/rnnOfBRon6ntX95g3zL6uAbVDi++r1RRtQfMqrhUzBvKPx/Xek2/0/tciIr07tMhS36DecOPyg57T/u9aLbKTD6v1HvFek8WK51pA1qVLF2fcIR/LH0Gm8Y3eXd45B5XTwnqNi0oVyaWc7z+/eO79DtVzX5FzDj/88Kz5FfVXc5eKyKDUEl7TuEeLEjU+LGSI57l0gsRz7ztZC0Z0fWu85n3X6DilxdOctvcaJ2x7Od+Z5d12xPPy9h+thwAEIJBFQBOK2l0swdtr//3vf80FF1wQSks7ezTB4Z200ASDJhgLmV88d8vqg1gicdiEh9qnCX2vKT+rPuoq0TS5rV0XP//8c6Z7GhhqN3EYKx2gvJ2aCPaaVnBq8BlkQbsz8+V/zsdbg1iJGtptVMqcleXi76TFc2+/vXk6y4VHGtuJeF47XvFP1rmt0DNOE9h+kcXfSk0Q+XeSasJCOzC0oCufIZ7/S0ZikHbuenee2vK///77nQUQQWYjnmuyQ5Mg3l3smjhXTrrNN9889KLUghV/aFDb3cWhlZdJgTjieVDOVC3Q00KtQiaxSRO3QTtudFzS4rkWVWr8o4WerkmsliguITjMnnjiCSdCi1d4V87EoAgL3rr84rn7W6NGjczTTz9dcJGoBGs9k7Trzms1dV1qMUurVq2ycniqHTZjBS1K0uRjUK7vOOK5t/9nnXWWszCjkOm8mij1L+rQwg2laUrS/OK5W7eehUpnkE+0VTndB7vttluOgK7IA2GpkRDPg70oYUffNVosV4i9/2hdK1rkINHINS0A1gKSMAsSz91jFG1Fi7QQ/oIpllI8955R36r6ZsWCCZRSPHfPqPtR94J23eazfNGLtJBMgnu1W1zxXONoCeUdO3aMlKJQKQ+Uo96bkkebYsJSvVWjn/ziuctAURf0Tg9bbKk5Sc1Nek3vD/m8kCGe59IJEs/dUvoWELMoC0AQz6vxjk5HnxHP0+EHWgEBCEAgEQL6oPGHFYoqQmsyzp9jNmzFfz7xXLtOtJsjzDTZoZWH3h1PthMlYXWn8XeF+lQuX9c0kTN58mRnAtvWlHfWu3NHOwolmATtWNcHsneSUh8V+njA4hMolXiuSRNFgMCKJ4B4XjzDODXkE8+1kj+fKOs/j6KV3HzzzVn/rJzMylmXzxDP/yWjXd/+xVTK26edFjamHWFBzyEb8VwClDfHunYqKSS8djbZmCZstUvauwhQ0QMkxHh3RtnUVa5loornCq+qSUHvYgnx1k4Zb+SSfDwU9UTlvQv63LJJi+cSW3v16pXVlKihYP0Tm+KlEKeFokwEiee6nrTYIyyqhRorEVg7vbyhbPU80nOp1BYUqUjRIxQxysYUTSUoWk0x4rl2MGpXt81iSo03Jf57d81rTOpNCWHTj7AyQeK5dpxr4ZWNeKv+aILcazaLjxHPwzwT/Xct+tD97E2ZoHtVecsLWT7xXPeuoggoVDsWTKAmxHPNUUgExPITKLV4rkWo2hShRVVhpuhzGht4F6vhw3+oxRXPw5gX+l3pK7xiuaJJarc0lk0gn3iusZAW99qYour4x3f6LtFiwHyGeJ5LJp94rrGZvtv9UZPCfIN4HkaI30tFAPG8VGSpFwIQgEAtEJD4qo9f1zSoVh65qBPOCqOm0NCuhe1eChLPFXLtscces6agkJmXXXZZprzarI+1qG23PmEtFdTktCbxvDlJFdJeu8mjmCZytXLWuwJZfvCH6VWd2pGl0GCuaUeHPzRulHNT1ji70JIM2y6mCiWq+9Uf0hje8QggnsfjVuxRQeK5Jrw18W1rypWrfNjeNCLa6eIPneytD/H8HxoSqDQZ4c1nrbyImtSxNUWfWW+99Zw8gF4LE88lcCvVhNeUa9CfXzOsHdoFrRDVXtPOdYX8rQaLKp77J5PESIKrP395IXZXXHGF6dOnT06RJMVzTaLpPSdhzDUtttDiwSimNimtjzcceFiKjSDxXIt0vAsZw9qgMLbetDlrrLGGs2ix1KbxtHbcu6ZdOsrf7A07HdYG7dYfP358VrFixHPtAg5L6eQ9mX9BlK5xLZiV4J2UBYnnUXPTK/WBFmK4ZvMtg3ielAez69ECEaWMck3hdJX6o5DlE8/1zaNvHyw/gVKL5xJLFHFE6Xuw/ARKLZ5rPKZxma1ph7QiSLimSFD6Vq12qw3xXFFodP9455A0ngrbSV1tvgoSz8O+If2MFAFFC0e8aYI0x+ZNqeA/BvE890rLJ57r3e7frGVznSKe21CiTCkIIJ6Xgip1QgACEKgFArNnz87JZy5BVsJsVLv11lvNcccdlzlMO5q++eabvNUEieea6Nt7772tTx20M+a7774zCqlZSaaJWu0895ryjdruyvMe161bN6PdhK7l+zDQR68+fl1TPlFN+HrzelYS45roSynEc5uJwZroW6WcA/G8djwZJJ5rp5E/KkpY6/wT59pBKzE9X+h2xPN/iCo0vtKteC1OeGntbtEuF6+FiecK46y85a4tv/zyRu9x/TeqaXeHUsm4pjQuiqRTDRZVPPfvkJGIKGHSZlewy1MLVjQ28OchT1I8V7oYpQbymhZZxslvKxFt4MCBmarCIuoEiefamV8obK3/WpNwLgHda0nyCbq2Vb/uH28aBOWO9oeQD7svFA1CCxW8Flc8V3oo70LdsHPrd+0+9+90TDrkrF88l8igqAo20RfcPvjTH0iU8C72COor4rnNFRC9jD+Fi83C3yDxXIvJ5s6dG70BVXZEqcVzfftqMQtWmECpxXPNF2lxpK3ddNNNOXNJEnErbXODLQ+3XG2I5zq3FpEqIqRrSjvjH1dF7UullQ8SzzUGCorAU6jvHTp0MI8//nimiBYsakyRzxDPc8kEiecrrriiM6+s9AVRDfE8KjHKJ0UA8TwpktQDAQhAoJYJ+CcZJIxqYKKV3lFNK8P9H1aaWG3YsGFgVX7xPEzkCKpE9fuFcgm82tlTSeYXvBXK0isQROmrVm1KYHIt3y4ohcz1hzqU+KuQnwjoUYj/W7YU4rmuA10PWDIEEM+T4Ri1Fr94rrQU2skc9SNZO8X22WefrNNrZ3O+nOmI5/+g0qI5CYVemz9/fuRwtdOmTcsJbxgmnvsFb4WJ9y7winItnXPOOebyyy/PHBJnh3KU86WpbFTxXKGIdY+5dsopp+Tkjbfpn3+Hs45JUhyW2O3dOaoxpaLoxBmH+K9PTeQvWrQo7+Iav3iuMa5EhCgW9IzRgp4o+RqjnE9lFXLcL/BrQaR2kkc1LY7wTvzGFc8Vel8LZaKadix6Q8zqXaF0HkmZXzzXolEJ21FMixKUV9Y1fc94Q/UH1YV4HoWwfVlFG/EuwraJ9BAknoftFrRvUWWXLLV4LhHKP6arbKLxeldK8VyRBZW+IIoFCYJ611Z7lLTaEs/9afu04eWYY46J4tKKL+sXzyV6f/XVV5EWlApSUCpLza1qU1GQIZ7nUgkSzzt16uRExYxjiOdxqHFMEgQQz5OgSB0QgAAEUkDAn0dbueLef//9WC1T2FdNZnrzEyrvlXLGBZlfPFf+SAm2UU2Tn95zSsRXiM9KMvVHLF0rZiV+0C4uLz/3HArvpYUJ+tj12uabb24Ukl8Thco5j9kTSFo8184yTcJX+0p+ew+El0Q8D2dUihJ+8VyhfRXiN6pJ8PUv/ho7dqzzzAoyxPN/qPjDIyuqiaKbRDW9N/yiYCHxXDuRNJnq3SGrXehnnHFG1FM75f1RWuL2I9bJa/mgKOK5UsH4w+DGnUxV9BP/7v4kxXPluZ40aVKGbvv27bP+HgW7Flf6cyWKhXa0BJlfPFcqmwceeCDKKZ2IPf5z/vjjjyUNQ6yd+cqt7rVCk7eFOiQhUoKka3HF8yh5Q73t6dq1a5ZYrtD7Cj+flPnF84suusj069cvUvVBvIPG1d5KEc/tEIujci1r0Yp2gkvM0B9FyfCGxnVr06Jqvddds1nIECSeK2KErj2sMIFSi+elflZWin9LKZ7re1+CYBRTiPaNNtoo6xCND+NEFIpy3rSXTUo8X7hwoZk6daozvtAf97moqE1B7x7N7emZ6do111xjdM1g/xLwi+ca+3hT39iyUnSili1bZhXX/KbmOYMM8TyXSpB4roXRivITxxDP41DjmCQIIJ4nQZE6IAABCKSAgHZlKSSRa9pVo9WpcU0DG01CuKbdIsqhHmR+8Xz//ffPya1o0w5N1HvzOBU6p019aSsTNIDU5LFy1ccxfTz583VqAipoF9ell15q+vbtm/c0yi+rXWcKq6n/V75hLD+BpMVzcsglf7UhnifP1KZGv3iuSWtvnmCbOtwyq6++ujOR5JrCRx5//PGBVSCe/4NF799HH300wyju+1gVSLD+6KOPMnUVEs+VH71x48ZZvjnkkEOMcgjHsXfffdc8+OCDmUPD0sfEOUdaj4kinmsc0KRJk6yuaAJPee6j2ujRo3PSKyQpnkt49uYI18KaODuo1S+Fl7/kkkuyuqhrMF+0Jb94Hmd3flCEpHznjBrW3O3ITjvtlNUnpbxQBAfX1D+dM475UzHEFc8VLcB/r9u0R/7yitm6zr2LbWzqKFTGL54Xel/kq2fy5MlG43KvqY2FUiAgnhf2nBbuKlqBoqIUGz49zBdB4rnuRaUawAoTKKV4rgVeEs+xcAKlFM8lWHkj+oS3xjhpK/ybJwotVLOpsxLKFCuea2x98cUXG73jvfNtUdlowaPSGmH/EvCL54qUo3dQVNP7RouCtTjYtUIRNBDPcwkHzX3qW0OpJuMY4nkcahyTBAHE8yQoUgcEIACBFBDQJOSbb75ZspZoInuTTTYJrN8vnnfu3Dlr0tu2UXXr1rUW7G3rTFM5TUJHyb0Yp+35Qqlp9bIWU9x9991W1So8onZ4arLVv+LcqoIKL5S0eK4cxdqRgyVHAPE8OZZRavKL56eeeqoZPnx4lCoyZRViUu8e1wrtZEY8/4eSBDHtDHVNzyrlPI9j2l3hfS4VEs+/+OKLkqZZUa57fz7uOH0qh2OiiOcSo/yL3bQzSdGHolqQcJikeO5fIBm1fWHltZBAocmDzC+eKyKCnidRLGiBSD7xXAtYtHAligXtkNW96w3JGifcvNsGf2SBuOJ53Hy3/mgSalfcuoK4+sVz7bD0hmC38YXyx+6+++5ZRcMEW8Tz/GQlJmgBnSKJJWFhvggSzwt9vybRpkqpo5Tiud5Rc+bMqRRUJe1HKcVzLV5SRI4oFjTGQDw3phjx/LLLLjMDBgxw0uIUa6pHKXGwfwn4xfNiFhho4a6iALimRb2a5wwyxPNcKkHi+cSJE40iUcUxxPM41DgmCQKI50lQpA4IQAACKSDgDweedJMkTPhDF7nnQDy3ox0UBtfuSPtSys1YSKBX/tlevXoZCR22ptxEWh2dL9ewbT2VVC5p8Vy7zZTDFUuOAOJ5ciyj1OQXz88991yjyBdxTPfFCy+8kDm00AQI4vk/mPx5x3v27GmGDRsWB7/Zc889zVNPPZU5tpB4rolxhWEupYWFTy7luWuy7ijiuUIg+6MCzZs3L2c3uk37X3vtNef68VqS4nmh3bs27Qsro3GNolUEWbmK59qtq7a7pkWs3gVFYUy8vw8ePNjoeexaHPFci1wVZjaO+XfRqw4tiNHCmCQM8TwJisnVoVDEe+21V95dlQ0aNHDeGQ0bNgw8qT9suwrFEc+VtkRRVLDCBEopnldT2pVirzPE82IJ1szxccVzLdwbOnRoYCM1RlIkIT0Xl1lmmcAy/rDtiOe5mPzieTGh7TW+1jjbtZEjR5ru3bsH+gbxPBdLkHiuSKkaf8YxxPM41DgmCQKI50lQpA4IQAACKSCgkFoKreWadg4rFHRSdtttt+XNi414bkc5SDzfdNNNjVa1JmUSOvJ9cLnn0GSl8qU/8sgjRrtsZs6cGXp61amPD4U6xYxBPE//VYB4Xjs+8ovnccPlqfWtWrXKypcu8adPnz6BHUM8/weLf7e4cqD703vYXhlt2rTJWtRTSDzXzkLtivWaImpIbEvKvKlpkqozjfVEEc+VM7pZs2ZZ3ZAvtKAyqmkBl3zutVKK52q3Pxxs1DZ7y2sHcKNGjQKrKFfxPMmd5wrtqoWQrsURz5dccsmsEKZR/OXvi47Nl2ooSr1uWcTzONRKc4wiCugb1J/Tfr/99jNt27Y1+m9YSg99z2gBl9cQz0vjL9WKeF46tlFqRjyPQqv2ysYRz4PGWJoDUvoaPRcV8U8pDgqZf/4B8TyXll88LybHtuZTvRtO7r33XqPv3CBDPM+lgnhee88ozpwsAcTzZHlSGwQgAIFaI+AP237ooYc6eZRqwhDP7SgHhW2Pk5PR7mz2pTTRrvxDEtG1o+nVV18NPFgT+prM8ueDtD9T5ZREPE+/LxHPa8dHfvG8GPHWn3P7+uuvz9qF6e0h4vk/NPy7xYvJOe+fgIoatr2Y3QW1c/Wm46xRxHPlEFcuca+98847RgvzoppyOXbo0CHrsCTFc3/YdkXBueKKK6I2M1b52hDPx44dG6mtGlvpfvWaPw+9Fgd4Q4hGOUFSOc/DIhzla5N222nXndeSjCaBeB7laiht2VtvvdUcd9xxWSfRjrEjjjjC+sRxwuEHhW1n57kdcsRzO06lLoV4XmrCydQfRzzfbbfdjHcRqITZl156KdIiQoUM17PRNcTzXH/6v12UsmbQoEGxHL/iiitmRdsZP3583pQ8iOe5iNMqnq+yyirm22+/zTS4UITVWBcOB1UcAcTzinMpHYIABKqVgHL0aRexa61btzbTp0+vERyI53aYNUmoXTte0y5K7aZMkym/mUR9TXQqr5nXtKtRH3rVbojn6b8CEM9rx0d+8Vxi7oQJEyI3Rh/cderUycpzXShcHuL5P4gPPvhgo5x8rhWTEsIvdhYSzxVi17/r95ZbbjHHHntsZN9X+wFRxHNN/mgSyGuPPfaY2XfffSNjvOGGG3KiyyQpnvvTC2mXVVSBOXKn/v+AmhbP47bTf9ykSZNyckMuWLDA6N6ManvvvXfWszjOznOd87333jMbbbRR1NMbRSHx5pmvV6+e+emnnyLXk+8AxPPEUBZdkfKZ6tp1Tc8jPZeiWFCkAnaeRyEYrSzieTRepSqNeF4qssnWG1U8V/RBCbHeBWNKpXf44YdHaph/vg/xPBefXzw/8sgjjb5fotr8+fPNSiutlHWY5lrbtWsXWBXieS6WpMXzu+++Oytsvhadescatj7WfKz3XkQ8tyVXveUQz6vX9/QcAhCoMAIKp62JT9eUQ1CDvjgTbFHRIJ7bE1NYW+30dq0YYcP+rPFKKoftrrvumtVe1RR34jZeK9J5FOJ5Ov3ibRXiee34yC+eKwexN+SdbasUCUP5fb2mySqFNgwyxPN/qGiHhXLDu6YxgJ7ZUe3TTz/NCf1dSDxXmF4tdlAYZteOPvpoo5QvWDQCUcRzcV922WWdXMCuFUpvUKglfoFZZZMUz5X/eOLEiZkmKNexFl3UhJWreD5r1qycFExKu6OxWVRTLtUvv/wyc1hc8Vy74bVIJ6r5J/132GEH88ILL0StJm95xPPEUBZdkVI9ed8Fca4Zv4ioRiGeF+2avBUgnpeObZSaEc+j0Kq9slHFc0UEatmyZdbYXOOfsFR7/h4qzLs3+gziee414BfPFZ1zxowZkS8WjbX8QnmhxYOI57mIkxbPtTjcO/7cfvvtjbhHsXnz5pmmTZtmHYJ4HoVgdZZFPK9Ov9NrCECgAgkoRLt/9eq4cePMAQccUPLeIp7bI5aYcMcdd2QO0CIH7Rxr0KCBfSU1WFK5nfxhRGfPnp2T27YGm5SKUyGep8INBRsRRzz3T+5rUdJ1112X/s6mqIV+8VxNixNG+pprrjFnnnlmVs+++uorI4EkyILEdv1bixYtUkSn9E155JFHct77SsWx9dZbRzr5zTffbBRy32uFxHOV23HHHbMmMRROXJFMsGgEoojnqrlVq1ZZE4N6jinFSlRT/vHPPvss67AkxfNLL73U9O3bN6v+119/3Wy11VZRmxq5fLmK50GLI0466aSsxbI2MBQqViFjvRZXPI+TikOh3rWDS/91TTvRr7rqKpvmW5VBPLfCVPJCumb1beO1OO8gvwCi+hDPS+e+V155xSi6mNf0PvCLDDYt8ItISsGj8PlYOAGlM/E+FzWu0sKGOOYfj/fr189cdNFFkarSGG7ttdfOOkZR6bSLupotqnjuvyc23HBD8/7770dC6BfgdTDieS5C/7tjqaWWMkpxtNpqq0Xife6552ZFh9RuZY1h8i14QDzPxZu0eO5PL6VFoRLDo5giPnTr1i3rEMTzKASrsyzieXX6nV5DAAIVSCBoFV1N7WpGPLe/oJTzT+GjvJbmD5/vv//eNG7cOKu91ShI+T2MeG5/zddWyTjieceOHc3DDz+caTI7Z6N7L0g81wSEhLMoJrH3tddeyxwSNvmqSV6Jf16rKWEuSr9KXVbPbIXx9u5E1iKEIUOGRDq1drZqctBrYeL5+eefby6++OKsY+KEpYzU0AosHFU890+2a6JQ0R784dwLoQqa9FP5JMXzl19+2WiXiNe06FPXSKmtXMVzcfGHW5dooUWMUfyrhbRaWOO1uOK5RHBdX8stt5y125Ryo0ePHlnln3jiCadvSRnieVIki6vnjz/+cKJheE33/rbbbmtd8dtvv20233zznPKI59YIIxcMWoAYN1884nlk/JkDlJt54MCBmb9rcZnGsnEM8TwONbtjoornU6ZMMXrnuhb2TRPUit69e5srr7wy66c0zyHZkUy+VNDCKy3IVlQHW1NIb0WLVBRG19q0aWPkx3yGeJ5LJmnxPOg7QuNRRbmzNaWT8y8wRjy3pVe95RDPq9f39BwCEKhAAl26dDFjxozJ6pl2jx133HEl7S3iuT1eTUQr76c3dKbC6mpXxsYbb2xfUQ2VDMpjq7Dz6kM1G+J5+r0fRzzXs/LWW2/NdE5hhp988sn0dzZFLQwSz+vWreukf7AVe8aPH28OPPDArF5pt4x2zeSzX3/91eg8Xnv00UdNhw4dUkSnZpqiPmt1vmtR+QdNCqquMPFcExjrrruuI7i6pl1rb7zxhlGoScyOQFTxXGEk/eOHqFEzghZLqLVJiueqT6G6X3rppSwQulb32WcfOzgxS5WzeK4oUsoP77Vjjz3W3HLLLVY0gnad68C44rmO1SIZfxSBfI2RmNq8efOsSWi9CzQO1k6upAzxPCmSxdUTNFl+44035kQyKXQWvf81DvAb4nlxvil09Ndff52zM7NQqpxCdSGex/fT8OHDzWmnnZapQLtlvXMGUWpGPI9CK1rZqOL59OnTzTbbbJM5icZ52sFvm15Rkbc0zvOnukE8z/VbkHiuMYe+Q/3fifm8ftNNN5kTTzwx62eNuTT2ymeI57lkkhbP9SzUbnOvaXG4P1JdPh8pVdDOO++cle9cZRHPoz3/qrE04nk1ep0+QwACFUvgf//7n9l0002z+qcdSMoP4594s4WgcF0//fRTTr3e4xHPbWn+U+766683p556atZBCm87efLknNyWtjVrMlohwBo1apRziMJ8afWs7Qeat4L777/f6OPba7oe6tWrZ9u0iiyHeJ5+t8YRz/3PMl3n+lCz/dhOP5XStzBIPNdZ9913X2fnY5hYojQWrVu3Nsq57ZqO+fjjj3NCR/p7I4FGOYJdi7PjuvSESn8GLaLTYjqvib8WE/jvC39r9HwXfy9Ht0yYeK5yQXlqFVZci1BsF09426TdH0Gh6EtPsfbOEFU8V0v9kRo09nv66aezdjrl65EWDOVbZJm0eD5p0iSzxx57ZDVFYxPtQtaunjim3ZEKE61xTj4rZ/FcYbA1Gfzuu+9mdW/UqFE5aXX8/VfOTo3/dV/7rRjxXO9EiQE2iz79oU/VjnPOOcdcdtllcdyd9xjE80RxFlVZs2bNnHe2a1EioWlhhqKYBBnieVFuCT1YQq1EdNf69+9vtBM6qiGeRyX2b3n/DmX9UijPcqEzIZ7H90PYkVHF86DoWJoP0tgkzBYsWOCMm/wLD3Uc4nkuvSDxXKUU/cabOjEfd+0213eQN7e8xqlawFBoLg3xPJdo0uK5vgn1nvrmm28yJ9Ouc/nMH/HG3xot8NZYxDs2ccsgnoc9hfgd8ZxrAAIQgECFEfjvf/8bmM/qjDPOMPotSFz1I1A+nwkTJhhNzGkSXqugCw3uEc+jXUSaCG3Xrl1O6CcNyAcPHuzszsiXT8l7JolMDz30kJP7Ujv7lDtLArrfNBGlSUqFoD7kkEOcgWOYgKI6PvroIydHpjdnrVZrTp06NVqHK7A04nn6nRpHPA/KJ6dwt4rgkS/XdvpJ1GwL84nnaoVW7Ot9kW8xgnYF6BmlSBxesw37rl0C2i3gmgQ1CYNdu3bNycFas1Rq/mwSIqdNm5Z14mOOOcYMGzYsL3+lfxH/fPk1bcTzH3/80Zl00vvDa5rskO8PPvhgq/ePFk888MADzmIzLOAS8AAAIABJREFUhajWhEm1WBzxXPlqFRLdy0nhtTWG8+e69nKUT3VfalwSZEmL5zqH7sd7770363QS+xVZQiHobRbnaTJZKTYUDlzhF7XAYr/99st7iZSzeK5OzZgxw9m15vWTFhVp0YOERm/KCl0D2l2j3b5KFeSacufq310rRjxXHTqnFuQEhdfW72rr5ZdfnrNDXe/SDz74wDRo0CDRWxrxPFGcRVXWp08fc8UVV2TVccQRRzjvn4YNGwbWrQgFPXv2zHqH+wsinhflltCD/c/mOnXqOM8QpTTSM9rWEM9tSeWW++WXX5zvjYULF2Z+1MYIvcs32mijSBUjnkfCFalwVPFc72W9M5V72zXN+wwdOrTgbmaNpRWJw794zq0D8TzXbfnEc5VU6HtFMssntGojUqdOnXLy0duEfUc8z/VF0uK5znD22WfnpCKTz5QCKl86IX3X6nmoRSwyzbNqzOEa4nmkx19VFkY8r0q302kIQKCSCWhwvv/++5vHHnssp5vLL7+8kRCkXSj6EFO+JQ0cNGEu0UK7SDSxphCPCoHrWtjKWMTz6FeU8tK2bNnSYe83hbnt3LmzUchoieFrr722kSChstphpUly+UmDdG9e20LiuXcXhz7Kd999d2eiXbnU9DGnc0po0ipb1a/JaInyWkjhmiZRdI34oxtE7335H4F4nn4fxhHP1SvdF8qp5TfVp91UihLhteuuu457wgPEP1mnHc/eEOLip4U8CtMs0UVhC/XROnr0aHP33XebRYsWZfFt0aKFefPNN0NXlOsg5UjXDtwg0/tP59NzzGt631WiaRX+ZpttZiQyem2NNdZw+Msv4qGJWuWXdfnr7zKFX5evvAK8jXiuY7VLSkKf/9z6TZO/muRo3769WX/99Z13jxaCaUJD7zC9f3ROiYVeQzwfEHqZBk0o6SDlle7evbuTc1g+1a4LLYLTwhLxdk1lvGKr/r0U4rnucQm5QXlcJfhr/KPrU/e+dpNrPKrxjxZRaGGNxj7anedND1Dp4rl8ocnboNCUejcpuoNyoYuVFoG597HrW0WE0L2vHd+uaVGFIh4VMo05vYsytbBhk002ybwjJeAryoVy12s86QrjGkPq+tKzwG9hvgq90PMUQDyPSy7544JSeOgsWjAhgVzXnt7Vuk713Nd1okWK3meCngP+VGSI58n7ylujIlVocXeQadGjxgxecULPHh3jN8Tz4vx00kknOYufgkzPcc3feL9xFOZd94vfEM+L80Oho6OK56pLi4dOP/30nGo1HySf6/tT0Vy0eFTvXo2DtfnBfZ9LbNfYyZuvGfE810t+8Vzfm4pu5JruHy0m1lyYvpM096VNKPfdd5/zx7+YVOmGJL6GbTxBPM/1RSnEc30LaC7SO0epM+v9pPtL35byob51NL7Q3ID3PaV7TZuPvFFWEM9L96yslJoRzyvFk/QDAhCAgIeABhOaKPPuwCsGEOJ5MfTyH6sd3VrNr0FdEmYrnsc9l02I0Lh1l9txiOfp91hc8Vxikj6UvQtTCvVWC1lUHvuHQNBkXf369bNEG1tWmiRUmELvrsqwYyUM24Tlc+sJm4wPO1+af9fCAC3C8oqMNu3VQgMtlJJQN3HixMwhtuK5DtCCB03m+neg25w/qAziebh4rskiLY7UbuCopogAivCgqAFeK4V4rvq1ILBbt26BCz2jtl3lwwTZct957jK57bbbnEhQUe7pI4880ug4/y5w7WbT7v1CFiSeawFD27ZtsyYebX1ms3vLti5/OcTzuORKc5zywx5//PGxKpewoQUZ/hQPYe9rLR7xR7bRNSyxBLMj0KFDh6wFj4WO0jg7aKyMeG7HOl8piToSUbXQ3sauvvpqowiDfkM8t6EXr0wc8VwbVrRwKF90p0It0XNN0Zj0x/uNg3ieS80vnmvRwsyZM51IVlFNiwf1nd+4cePQQxHPcxGVQjzXWbS4SCJ4VNMzUd+ymldAPI9Kr7rLI55Xt//pPQQgUOEElOu8b9++zurVuKbBhUTTQrko2Xkel64xf/75p7nkkkucsF22H8lBZ5N4p8njoMF9ofyBNi3XjnRNugbteLI5vhLLIJ6n36txxXP1TKKjrnetRA8zxPNsQvkm6xSSWc86W9NuAO0AiBrpQqKSUpSMGDEiMM+v//xhk/G27U1rOe220IIC5eqzMS1YGD9+vCOiSniPK57rXNp5Lr9rR6E3mo1NO9wyuo8VMSdM5ItSZ9rLxgnb7vZJ17/SF2hyyHbBgd5nmojSjuWaEs/d9uo+1XPBmx4mqn8UzUC7SLQjOp9Viniu/omVnnF6PvojdXj7r138KueO3c4777ysPOMS1XWdFLIg8Vz507VYU7vk5s+fb+UuLchRqNSzzjrLqnycQojncaiV9pirrrrKWTiXLy1E0Nm1M11ix6RJkxDPS+uewNr1rtZ7WwvwvaHDgwojnpfOQXrG6l54+umnQ9/liOel80O+muOI56pLcz2KvqTjbU0Rs5ROUYvW/AuEEc9zKQaJ57qXFF1JEc5sbbvttnOicikCpI0hnudSKpV4rjPli8aUz1ean9CctiImKZUY4rnNVU0ZlwDiOdcCBCAAgSogoPBOmmQbN26cE5qokCmnmVY7K+Sq8kdqF5MGGYXsySefzJqA02AzaAV0GGpN4HonAjUo0uCmGkz9VrhUCQQKoxkmNGgiUiEyJZorj+CWW26ZF5MiEWinkHbUajehQlIrlFGYKbyrQqfKl7omsH8JaMLf++GrkKnKo2Vr8seQIUMyxTX5P3DgQNvDKWdBwJ/nVxMMu+66q8WR/xbRfSI/a/ezdkoG2QUXXGCaN28eqd5KLlxop4vSiWg3mt4Z/nBrLhM90yT+SdgJC5FXiKMWJmlhg/5IFMw3ee/PvVyJvtH7ZPjw4c5k+KxZswK72KhRIyff+YUXXmhWXnllp4zy1nrDemsx3p577hkZkcQ27XzVGEQh2eWbQqZIBQrpq/CUmihUuoRqMv+zS88tPb+imBb+aNGbROUggVX3lsTPU045xRlDyCSU+neKauI+Sq7bKG10y2pyTeGZtaNKizXyPWvd8spVqDCnelYoeo9SAISZrj9vqFONbTSRGsUkJCnHuNf0PFMo1dowpbzQ2F7hJpVHVc9UjZk1dlM+c11HXt+p7Qql7prCW2rhZiFTOgX3+lA59dVNC6XQ3Dpez1CFmQ0yPVd69OjhCKilHs9rF5L32tGCCYkNUUx5ZSXye015NAu9i3SP9erVK+sYRdwo5v0Vpc1pLytBQWJsUHhvb9u1y1ypJ7RoS6aoXPq711RHIa5aPKTrzWvV9C2Z5LUgltohqzGU8gAH7TCXL3R/+E3vkv79+2f+efXVVzcSeLHoBCTw6DtEfvjyyy8DK9A1r/QsftPmBt1/rul9qXFeFJPYe+qpp2Ydcvvtt+ekQIpSZyWUjSueq++6lzQe1/ej3qP5TO9bvbe16MwVcAcPHpwVglxzZ/qD/Usgn3iuBaUaZ+r61djWm/PaPVrPNI25NTZWSpoopntNEZW8phRJSk9VrSbmXbt2zeq+3g1JzStqXlOpDbRQ3J+uyD2procTTjjB8alrWsDi3bSkb4Rq+9as1msybr8Rz+OS4zgIQAACZUpAH17aKaIBhiYCtZpVOQz1R/kS9d8wsbxMu142zZbIo4lQTYzKT5r41geU10fFTtaqXu1e0ke5f0JEu5UUcUD/xSAAAQhEIWATJlLPH00EatJIzzotBpLgo0VAylWGlY6AmGsRnUQmRRXRu0R5aMW/JsQeTVZJkNP4Q9eB/u6+39yxiK4HLBkCEkDmzJmTGU8o9KfGehIztEghbaaJNuU314ILXR/647bZO1atiWs1bWyKbY9/QvmGG26IFfYyqB2KbKGJSEWb0JhVvmrYsKEzluSboljPVcbxui6++eYb5xtUf/Sto/zZWlSh5xHP/crwM72AQDUQUIQy/0LHqJGsNN7RWEdjcj0T9f7Uv2lMrueioqmUevFiJfoqn3ju7au4S+zWvKi+QzVm0XeQNg/pv1h5EdC9Jz/+8MMPzj2l+W196+ge0iJODALFEkA8L5Ygx0MAAhCAAAQgAAEIQAACDgEb8RxUEIAABCBQcwS0YGWdddbJWiypKBA77bRTzTWCM0EAAhCAAAQqgIDCqPt3+9umyqmA7qe6Czbieao7QOMgAIHUEUA8T51LaBAEIAABCEAAAhCAAATKkwDieXn6jVZDAAKVS0Dhr72pYrSbX7uA9V8MAhCAAAQgAAF7AnfccYeTVsg1RfIJSzljXzsliyGAeF4MPY6FAASCCCCec11AAAIQgAAEIAABCEAAAokQQDxPBCOVQAACEEiEwCuvvOLsMP/zzz8z9Sk/uMK2YxCAAAQgAAEIRCOgPORXX3115qAdd9zRPP/889EqoXRJCCCelwQrlUKgqgkgnle1++k8BCAAAQhAAAIQgAAEkiOAeJ4cS2qCAAQg4BJ4+OGHnZyohxxyiFl22WWtwDz33HOmY8eOTh5I15SD/N133zUtWrSwqoNCEIAABCAAAQj8Q0AL0Zo1a2bmzp2bQXL66aeboUOHgigFBBDPU+AEmgCBCiOAeF5hDqU7EIAABCAAAQhAAAIQqC0CiOe1RZ7zQgAClUzgkksuMf369TONGjUyRx55pOnevbvZaqutzBJLLJHV7Z9++sm888475sYbbzR33313Vp5zFTzvvPOM6sIgAAEIQAACELAnoPfrUUcdZcaOHZt10JQpU0ybNm3sK6JkyQggnpcMLRVDoGoJIJ5XrevpOAQgAAEIQAACEIAABJIlgHieLE9qgwAEICACrnjupdG4cWOz2WabOf/0888/m08++cR8//33eYFtu+22ZurUqdY71yEPAQhAAAIQqGYCzz77rBk4cKBZvHixef31180vv/yShUOL2F577bWchWzVzKw2+454Xpv0OTcEKpMA4nll+pVeQQACEIAABCAAAQhAoMYJIJ7XOHJOCAEIVAGBIPE8Srf32msvo9DvderUiXIYZSEAAQhAAAJVS+D+++83+rYJsgYNGphp06ZlFrFVLaQUdRzxPEXOoCkQqBACiOcV4ki6AQEIQAACEIAABCAAgdomgHhe2x7g/BCAQCUSmDRpkrnooovMiy++aH7//XfrLrZq1cr07dvXdOrUiZ1x1tQoCAEIQAACEDAmn3i+9dZbm7vuusu0aNECTCkigHieImfQFAhUCAHE8wpxJN2AAAQgAAEIQAACEIBAbRMYMWKEeeWVVzLN2G+//RzRBoMABCAAgeIJLFq0yLz55ptO+NjPP//cfPnll044WeU+r1evnlEo95VXXtk0b97cbLrppqZJkybFn5QaIAABCEAAAlVI4NVXXzU33HCDqV+/vmnatKlZa621nPdr69atq5BG+rs8YMAAM3fu3ExDu3XrZtq3b5/+htNCCEAgtQQQz1PrGhoGAQhAAAIQgAAEIAABCEAAAhCAAAQgAAEIQAACEIAABCAAAQhAAAI1RQDxvKZIcx4IQAACEIAABCAAAQhAAAIQgAAEIAABCEAAAhCAAAQgAAEIQAACEEgtAcTz1LqGhkEAAhCAAAQgAAEIQAACEIAABCAAAQhAAAIQgAAEIAABCEAAAhCAQE0RQDyvKdKcBwIQgAAEIAABCEAAAhCAAAQgAAEIQAACEIAABCAAAQhAAAIQgAAEUksA8Ty1rqFhEIAABCAAAQhAAAIQgAAEIAABCEAAAhCAAAQgAAEIQAACEIAABCBQUwQQz2uKNOeBAAQgAAEIQAACEIAABCAAAQhAAAIQgAAEIAABCEAAAhCAAAQgAIHUEkA8T61raBgEIAABCEAAAhCAAAQgAAEIQAACEIAABCAAAQhAAAIQgAAEIAABCNQUAcTzmiLNeSAAAQhAAAIQgAAEIAABCEAAAhCAAAQgAAEIQAACEIAABCAAAQhAILUEEM9T6xoaBgEIQAACEIAABCAAAQhAAAIQgAAEIAABCEAAAhCAAAQgAAEIQAACNUUA8bymSHMeCEAAAhCAAAQgAAEIQAACEIAABCAAAQhAAAIQgAAEIAABCEAAAhBILQHE89S6hoZBAAIQgAAEIAABCEAAAhCAAAQgAAEIQAACEIAABCAAAQhAAAIQgEBNEUA8rynSnAcCEIAABCAAAQhAAAIQgAAEIAABCEAAAhCAAAQgAAEIQAACEIAABFJLAPE8ta6hYRCAAAQgAAEIQAACEIAABCAAAQhAAAIQgAAEIAABCEAAAhCAAAQgUFMEEM9rijTngQAEIAABCEAAAhCAAAQgAAEIQAACEIAABCAAAQhAAAIQgAAEIACB1BJAPE+ta2gYBCAAAQhAAAIQgAAEIAABCEAAAhCAAAQgAAEIQAACEIAABCAAAQjUFAHE85oizXkgAAEIQAACEIAABCAAAQhAoCoIzJkzJ7Cf66yzTlX0n05CAAIQgAAEIAABCEAAAhCAAATKlQDiebl6jnZDAAIQgAAEIAABCEAAAhCAQCoJ7Lnnnuapp57KalunTp3MmDFjUtleGgUBCEAAAhCAAAQgAAEIQAACEIDAPwQQz7kSIAABCEAAAhCAAAQgAAEIQAACCRJAPE8QJlVBAAIQgAAEIAABCEAAAhCAAARqkADieQ3C5lQQgAAEIAABCEAAAhCAAAQgUPkEEM8r38f0EAIQgAAEIAABCEAAAhCAAAQqkwDieWX6lV5BAAIQgAAEIAABCEAAAhCAQC0RQDyvJfCcFgIQgAAEIAABCEAAAhCAAAQgUCQBxPMiAXI4BCAAAQhAAAIQgAAEIAABCEDASwDxnOsBAhCAAAQgAAEIQAACEIAABCBQngQQz8vTb7QaAhCAAAQgAAEIQAACEIAABFJKAPE8pY6hWRCAAAQgAAEIQAACEIAABCAAgRACiOdcIhCAAAQgAAEIQAACEIAABCAAgQQJIJ4nCJOqIAABCEAAAhCAAAQgAAEIQAACNUgA8bwGYXMqCEAAAhCAAAQgAAEIQAACEKh8Aojnle9jeggBCEAAAhCAAAQgAAEIQAAClUkA8bwy/UqvIAABCEAAAhCAAAQgAAEIQKCWCCCe1xJ4TgsBCEAAAhCAAAQgAAEIQAACECiSAOJ5kQA5HAIQgAAEIAABCEAAAhCAAAQg4CWAeM71AAEIQAACEIAABCAAAQhAAAIQKE8CiOfl6TdaDQEIQAACEIAABCAAAQhAAAIpJYB4nlLH0CwIQAACEIAABCAAAQhAAAIQgEAIAcRzLhEIQAACEIAABCAAAQhAAAIQgECCBBDPE4RJVRCAAAQgAAEIQAACEIAABCAAgRokgHheg7A5FQQgAAEIQAACEIAABCAAAQhUPoFSiOdff/21efrpp83zzz9v3nrrLTNjxgyzYMECB+aSSy5pGjZsaBo3bmxWWWUVs+WWW5r27dubdu3aOf+ehP3222/mpZdeyqmqTZs2Zqmllsr69x9//NFMmDDBaeOjjz5q3nnnHbPEEkuYRo0amdVXX91suOGG5sADDzQHHXSQadCgQRLNy6lj0aJFZsqUKeaJJ54wL774ohE//XGZrbnmmmaLLbYwhx12mNOWevXqZdXx+eefmw8//DDr38S5bdu2Vu3VeaZPnx77+Hwn+e6778zbb7+d8/Muu+ziMI5jCxcudFg999xz5s0333Sur3nz5mWqql+/vnNt6Y98p+tqjz32MGuvvXac01kfs3jxYueae/zxx83UqVPNl19+6fhQ15ds1VVXNZtvvrlzHXXp0sWsttpqWXV///33Tl/8Vgwrf11z5841Y8eONY899pj54osvjM6pPzLdiyuvvLJp3ry52X333c3ee+9tdN1hEIAABCAAAQhAAAIQgEC6CSCep9s/tA4CEIAABCAAAQhAAAIQgAAEyoxAUuL5Bx98YO69917z8MMPmzfeeCMyBYna++23nznllFMcsTOuuKoTf/LJJ2a99dbLacP8+fMzArjEzhEjRpgBAwYYibxhVqdOHXPiiSeavn37OkJoUjZx4kTTvXt3R2i1seWWW84cffTR5tJLL80sNhg+fLg57bTTsg5feumlzR9//GFTpSNCaxGD16Icn+8k48aNc8Riv/355585ixgKNfSbb74xDzzwgBk9erR54YUXrPvlrXPbbbd1rq1DDz3UyJdJmhYeqN7Zs2dbVatrvWPHjmbIkCFmrbXWco6R6N6hQ4ec4+VD+aIYe/LJJ82gQYMCF5QUqlci/7Bhw5xFJBgEIAABCEAAAhCAAAQgkE4CiOfp9AutggAEIAABCEAAAhCAAAQgAIEyJZCEeP6f//zHXHvttYkR2GeffcxDDz0UW+QME8+1A1dCZdCu6LBOaHf8pEmTTOvWrcOKFvz9999/N8cff7wZOXJkrHokaKodm266qalk8fz+++833bp1M1rskIStv/76TlSEddZZp+jq/v77b3POOeeYK6+80uj/o5oiCDzyyCNGu8tLIZ7r+taiCu3Sj2srrriiufzyy83JJ58ctwqOgwAEIAABCEAAAhCAAARKSADxvIRwqRoCEIAABCAAAQhAAAIQgAAEqo9AEuK5dt1qV3CStvXWWzvh1BU+PaoVEs+1i3mHHXYw3377bdRqM+VXWGEFR7jefvvtY9Uh4fyAAw5w+leMiY12+WuHd6XuPL/uuutMz549i8GUc6xClD/11FNOKPy4JrH82GOPNbfffnvcKpzjFElAofoVRj3Jnee6JhTmXykMkjBFO7j55psjRQxI4rzUAQEIQAACEIAABCAAAQgUJoB4zhUCAQhAAAIQgAAEIAABCEAAAhBIkECpxfN1113XyT2tHM9NmzZ1xEKZ8lQr97I3X7W/W7vuuquZPHly5BDu+cTzOXPmODmwP/roo6xTqU0Swps1a+a089NPPzWvvPKKmTVrVl7SG220kZMfPU5IbeUtHz9+fN6669ata3bccUcjdspD7eY0f/XVV3N2YCvc+jHHHGNOP/30rPqihF1Pc9j2QuL5Siut5Ajg2oUvvykqgEzh+XXdFIosoGtR/VZu9Dh25plnmmuuuSbvocsuu2zmmmrSpImTA13Xk64r5bj3mtqiug4++OCc+uKEbVc4+LPPPrtgt5TbfLPNNnNywbvc3nvvPaMQ726edn8FWvAhUR6DAAQgAAEIQAACEIAABNJDAPE8Pb6gJRCAAAQgAAEIQAACEIAABCBQAQSSFM+Vp1xirsKuK2+5do8r7HMhk4B55513mqFDh5q//vorp6hyNffv3z8S6XziuQRp5cx2TeJ8r169zO67754R9b0n0o5g/e49xvv7xRdf7ORAj2LaqSyxO8gk3ovDXnvtZZZZZpmcIgsWLDCjRo1yQoV7BU6JoBLyvVaJ4rlCreva0p9tttnGSJQuZJ999pmTK13Xj9j5rX379k4Egag2bdo006ZNm8DDVl11VSeXeadOnczyyy+fU0Y7wSVAS3zXbnPXgnyo36KK5w8++GCgCK+61lhjDXPqqac6YfDzha1XVIRbb73VDBgwwChKg9/UN7UdgwAEIAABCEAAAhCAAATSQQDxPB1+oBUQgAAEIAABCEAAAhCAAAQgUCEEkhDPDz/8cGdH9MCBA80mm2wSi4x2Ch900EHm559/zjpeIdK/+uoro//aWj7x3Hu8rSiv8NwnnniiE7Lab9rxrF3hSy65pFXTvv76a2cXftDOXu3qVeh7d2d+oQoluu68885m9uzZeYtVknh+1113OWKuRPM4puth//33z1lgoLqeffZZJ+e4rUlclg8VxcBvW221lbPj3d3JXajOn376yVlgop3ohSyKeK6d7dqJ/8svv2RVqUUt//nPf8yll15q6tSpY9XVjz/+2OEyd+7crPLaUT9jxozY97nVySkEAQhAAAIQgAAEIAABCFgTQDy3RkVBCEAAAhCAAAQgAAEIQAACEIBAOIEkxHOJwQ0aNAg/WUgJ5e/ebrvtjARKr91www3mpJNOsq4/TDxXrupbbrnFuj4J6MqT/vLLL+ccM2bMGGeXsY316dPHXHHFFTlFt912W/Pcc89ZC5uqQKHlW7VqZb777rvAU1eKeK4Q7DZidBh/1SPOH374YVZRLfy45557wg7P/K5r8ZRTTskpv9566xmF1Y8SBl5tUnQGfxoBb+VRxHPdO0Fi/FVXXWXOOuss6z66Bd966y1nh7//fuzRo4e54447ItfHARCAAAQgAAEIQAACEIBA8gQQz5NnSo0QgAAEIAABCEAAAhCAAAQgUMUEkhDPk8R32mmnmeHDh2dVKQEvbIeu94BC4vnGG2/s5LoOCoteqB86v8RJv/Xs2dMMGzYsFIFC0isv97fffptVVu1Qbm7lUI9qEjCPPvrowMMqRTyPyqRQeYVwP+SQQ3L4awFCvXr1rE4lAV4iud+043y33XazqsNb6Pnnn3eiCOQzW/FcqQV22mmnnGq6dOnihK6PaxdccIGz699rurYUEl/XMwYBCEAAAhCAAAQgAAEI1C4BxPPa5c/ZIQABCEAAAhCAAAQgAAEIQKDCCKRNPH/33XeN8j97TWHRf/31V6OQ0TZWSDyPGqbbez7lidaOb69pR3q+nOjeco888ohRaHa/KZz2NddcY9OtwDLafa4w2n5DPM/FpQgCq6yySs5ufeU9V/7zMPvggw8CFznIr8pjHtcUuWDs2LGBh9uK5507dzYPPfRQVh3asa9Q7lF2w/sboTQKSk/gDwUfdzd7XEYcBwEIQAACEIAABCAAAQgEE0A858qAAAQgAAEIQAACEIAABCAAAQgkSCBt4rm6tuaaazq5xL2mENItW7a06nk+8XzLLbcMFJqtKjXGHH/88Tnh3pdffvkcYTGoPuVNv+mmm3J+kvCtdsW1ESNGmJNPPjnncMTzYKJHHHGEGTVqVNaPygV+7rnnhrrgsssuM+edd15OuQcffNBIvI5rEyZMMHvvvXfjKh1aAAAeOElEQVTg4TbiuaIZaBe4oht4rXfv3ubyyy+P26zMcV27djX33ntvVj3F7mgvulFUAAEIQAACEIAABCAAAQg4BBDPuRAgAAEIQAACEIAABCAAAQhAAAIJEkijeN62bVszderUrF5GESjzief9+/c3gwYNik3vxhtvDMy9vnjxYqPd8YUsaIe48mTPnj07dnt0oPLNB+UERzwPxtqvXz9zySWXZP148MEHm9GjR4f6IWh3d506dcz3339vtIgirmlH/KqrrpoT0l/12Yjn48ePNwceeGDO6V988UWz/fbbx21W5rig637llVc233zzTdF1UwEEIAABCEAAAhCAAAQgUBwBxPPi+HE0BCAAAQhAAAIQgAAEIAABCEAgi0BNied//vmnIzLqj3JMSxTMZ3379jUS/rx2yy23mGOPPdbKe/nEc+3wVX/jmkJzH3TQQTmH//777wVzqGtHsHKb+3cG9+jRwyhvebGmfOkKKe61ahLPJT7/8MMPzrWlXdi//fZbXqT33XefkRjstV122cUonH+Yrb322mbu3LlZxdq0aWOmTJkSdmjo79p5ruvTbzbiuXbNDx48OOvQpZZayuieS8KmT59uttlmm5yqFi5caOrWrZvEKagDAhCAAAQgAAEIQAACEIhJAPE8JjgOgwAEIAABCEAAAhCAAAQgAAEIBBEolXguYe3pp592REn9eeONN4xEzrimvODKD25j+cTzmTNnmhYtWthUEVjmmWeeMe3atcv5TWLtcsstl7deLRbQTl2/DRs2zPTs2TN2e9wDDz300Jyd05Usnmun//PPP+9cV/KJFlosWrQoNsctttjCuT4LmYRoLYDw25lnnmmGDBkS+9zugUECuH6zEc+DIjVssskm5t133y26Xapg3rx5pmnTpjl1aaFCMfnUE2kclUAAAhCAAAQgAAEIQKDKCSCeV/kFQPchAAEIQAACEIAABCAAAQhAIFkCSYvn99xzjxk5cqSZPHlywd3lUXtx4YUXmvPPP9/qsHzi+ddff21WWWUVqzqCCkmw3XnnnXN++vXXX43Cd+cz5W9XHne/Kdz2/vvvH7s97oG9evUyV111VVY9lSiev/zyy0aLKJ544gknXH1Sph3lc+bMKVidfBy0yzrKoo5CJ7j++uvNqaeemlPERjxfa621zGeffZZ1rEL5a1FAEqaICf40CqpX1/Uaa6yRxCmoAwIQgAAEIAABCEAAAhCISQDxPCY4DoMABCAAAQhAAAIQgAAEIAABCAQRSEo8//DDD81xxx2XSAjroHYOGDDADBw40MqJ+cTz+fPnmwYNGljVEVQornj+8ccfm2bNmuVU+dxzzxntGi7WLrjgAiM+Xqsk8VxCeZ8+fczNN99cVPSCfJxXX31188UXXxR0w88//2zq16+fU+b22283Rx11VLEuNHfffbfp3r17Tj024vkKK6xgfvnll6LbELWC2bNnm/XWWy/qYZSHAAQgAAEIQAACEIAABBIkgHieIEyqggAEIAABCEAAAhCAAAQgAAEIJCGev/LKK2avvfYyEqdLZeUsnr///vuB4eJfe+0106pVq6KRafezwod7rVLEc0UL2H333c3bb79dNKd8FdiI58qnHhSi/IEHHjBdunQpum2KQnDggQfm1BMmnisVwpJLLln0+eNUoAUzG2ywQZxDOQYCEIAABCAAAQhAAAIQSIgA4nlCIKkGAhCAAAQgAAEIQAACEIAABCAgAsWK57NmzXLCQ+fb+dqmTRuz4YYbOiLblltuabbZZpvQPMn77befeeyxx7IcVM7iuURGMfCbcnVvv/32RV+IV1xxhbMz22uVIJ5LOG7ZsqXR4oMgU17vrbbayqy//vpm8803dxYihO2Evvzyy80555yTVZ2NeK6FISuttFJOM0aNGmW6du1atA8ffPBBc/DBB+fUEyaeK6T6UkstVfT541SAeB6HGsdAAAIQgAAEIAABCEAgWQKI58nypDYIQAACEIAABCAAAQhAAAIQqHICxYrnHTp0MI8//ngOxa233trcdtttjvgZ1fbee28zYcKErMPKWTxXPu111103B8PEiRPNHnvsERVPTvn+/fsb5YT3WiWI54MHDzbnnntuTn+Vt/6GG24wnTt3jszukksuMf369cs6zkY8X7BggalXr17O+UaMGGFOPPHEyO3wH3Drrbc6aQ/8Fiae59t5rkUq++67b9HtKlTB6aefbho1alTSc1A5BCAAAQhAAAIQgAAEIFCYAOI5VwgEIAABCEAAAhCAAAQgAAEIQCBBAsWI59OnT3d2kvtt5513dsTvunXrxmqpdmO//PLLWceWs3j+5ZdfmiZNmuSwuPfee81hhx0Wi5H3oFNOOcURk72WBvF8zJgxgSHN//zzz9Dd0hKNJcxKtPbaqquuapR7Pm64cO3Q1059r9mI54sWLTJ16tTJ8dXFF19s+vbtW7QPg3bEq9Iw8VxltCPenzJBu9hHjx5ddLuoAAIQgAAEIAABCEAAAhBINwHE83T7h9ZBAAIQgAAEIAABCEAAAhCAQJkRKEY8P++888xll12W1eMVV1zRaKd1MTtSFeJcIaG9Vs7ieb6Q39oxPmjQoKKvmB122MG89NJLWfVEEc/feustJ/S+15RHe/HixUW1Ld9uahvxfOrUqaZt27Y553/yySfNXnvtFbtd2t2tdnnNRjzPFx79iCOOMHfddVfs9rgHduvWzdxzzz059diI5xtttJH54IMPso7ddtttcxagFN1IKoAABCAAAQhAAAIQgAAEUkcA8Tx1LqFBEIAABCAAAQhAAAIQgAAEIFDOBIoRz5VjesaMGVnd105q7aiOa7/99ptZYYUVjMRKr5WzeK7Q2urTr7/+mtWnjh07moceeiguKuc4iauqW//1WhTxfObMmUb5w/0mXyy33HKx23fllVea3r175xxvI54HhWy3EbnDGqtICYqY4DXbesVIrLymRQdvvPFG2GlDfw9aMOL6V74sZPvvv7959NFHs4poEYsWbdRWPvTQDlMAAhCAAAQgAAEIQAACEEiEAOJ5IhipBAIQgAAEIAABCEAAAhCAAAQg8A+BYsTzlVde2Xz33XdZKBUSu1evXrHxTp482bRv3z7n+HIWz9WZXXbZxUyZMiWrXw0bNjRff/21WWaZZWLzeuKJJwJzW0cRz2fPnm3WX3/9nDaobcovHte0K3vUqFE5h9uI52eccYYZOnRo1rEHHHCAGTduXNzmmHwLM2zF86OOOsrceeedWedfYokljMLyK5x8XJs1a5Zp3rx54OE2O8/zLVJ45plnzK677hq3WRwHAQhAAAIQgAAEIAABCJQBAcTzMnASTYQABCAAAQhAAAIQgAAEIACB8iFQjHiu0N7aVe01iYtHHnlkbAAnn3yyGTFiRM7x5S6en3POOUZ5rf123333mUMPPTQ2r2OOOcbcfvvtOcdHEc8///xzs+aaa+bUMW3aNLPTTjvFbts666xjPv3005zjbcRzXUP+cOgKuX7zzTfHbo8iInTt2jXneFvxXNelrk+/ya9BO+xtG3rhhRcahfAPMhvx/NVXXzUK0+63nj17mmHDhtk2g3IQgAAEIAABCEAAAhCAQBkSQDwvQ6fRZAhAAAIQgAAEIAABCEAAAhBIL4FixHPtuvXb9ddfHygw2hD46aefTJMmTcwvv/ySU7zcxfN3333XbLbZZjn92nzzzc3rr78eK7z23LlznR3LixYtyqk3iniucPJ169bNqWPIkCHmzDPPtHFdTpmJEyfmzU1uI54H7Vo//PDDA/OC2zZQCwFeeOGFnOK24rmiLDRt2jSHtyIwaPd+vXr1bJuSKadrXYsMvv3228BjbcRzpThQH7755pusOurUqWN0jah9GAQgAAEIQAACEIAABCBQmQQQzyvTr/QKAhCAAAQgAAEIQAACEIAABGqJQDHiucKO//jjj1ktP+GEE8yNN94YqzcSaq+55prAY8tdPFen2rZta6ZOnZrTv6uvvtooTHlUU870hx9+OPCwKOK5KlhrrbXMZ599llWXQs0/++yzUZvlRCNQX7VzPchsxPPTTjvNDB8+POvwjTfe2Pzvf/+L3B4dkC+8vX6zFc9VtkePHmbkyJE5bVB7r7322shtO/vss40WKeQzG/Fcx6oO1eW3Y4891txyyy2R28UBEIAABCAAAQhAAAIQgEB5EEA8Lw8/0UoIQAACEIAABCAAAQhAAAIQKBMCxYjnrVu3dnZNe01CpHa7SryNYhJaJbj6w8C7dVSCeD527FjTqVOnHCzKef7444+b3Xff3RpZoVDfqiSqeH7IIYeYBx54IOv8CsuvkOCtWrWybpcKKu99nz598h5jI54rFLpC3ftNO/g32WSTSO3Rjmzt+lcO9yCLIp7PmDHD6LoPuk7vuOMOR1y3NfEW90JmK57//vvvzg525V/3m/zRq1cv22aFllu4cKHRNbvsssuGlqUABCAAAQhAAAIQgAAEIFBaAojnpeVL7RCAAAQgAAEIQAACEIAABCBQZQSKEc/PO+88c9lll+UQ078FCZ/50L711luOcO7fxe4tXwniufoTxFv/vuKKKzq77rVTuJApxPr555+ftVtZQqZEVq9FFc8l3nfo0CHn1GussYazW75Zs2ZWd8aoUaOcnPcKJZ7PbMRznVPXhN/2228/M27cOCNh38a+//57s/POO5uZM2fmLR5FPFclp59+emAu8aWWWspoUYMWDuj/89nixYuNFgcoz7lYyIJ8qH+3Fc9VdsyYMaZLly6Bp9Wu9MGDB8dKD+BWqND01113nbnpppscnmuuuaaNCygDAQhAAAIQgAAEIAABCJSQAOJ5CeFSNQQgAAEIQAACEIAABCAAAQhUH4FixHOJ3ltssUUgNO10vfTSSwvuQNfu3TvvvNOcddZZ5ocffsjUs9pqq5mvvvoqq95KEc8///xz06JFC7NgwYJAbltvvbVROHYJx+utt56Tr1rHfPDBB2by5Mlm9OjRZs6cOZljFTq/Z8+e5qKLLsqqL6p4Ll9ssMEGTu5uv0lclmgatGveLTtr1iwzcOBAI/HctVVWWSUnD7d+sxHPlcdd+cWVZ9xvumZ1nrBc3i+//LI56qijzHvvvVewTVHFcy1gUK55+SXI5F+J2O3atXMWHTRp0sTZEf7hhx+aKVOmODv8vWK+hPNLLrnE9O7dO6e6KOK5Dj733HMdkTzItGNeCzS0mMDWtFv/wQcfNPfdd58Tht/dca/oEojnthQpBwEIQAACEIAABCAAgdIRQDwvHVtqhgAEIAABCEAAAhCAAAQgAIEqJFCMeC5cEgm14zXIlEdbu5C33357RzDW37/44gsjoVVCnPJ1v/nm/7V3byFWVX8cwFdFeSsjIaGXoIKieogiyyYKu0gpKNKLdBHqIYJuNhUUQk899JRZVHajosAIIulGofZQ0MVLptRDQaUVCEJG2EWRiD/f/WfkjHNp9j5nzNnzWXAQjnutvddnnXn67vVb2wd1veWWW6ry2u+9996g79sSnmdSCcEXLlxYEhB307K7ef369SWlzHPmdmdLSe2643/44Yejlo4/44wzqjLjKZue4Pqnn36qgun0y4sUnS3BeXZXZz0PbWMJz9Pn8ccfH/Es+OzUX7ZsWRUEn3vuueWss86qXsDYsWNH2bRpU3XG+bp16wbdOr/BG2+8sTz00EODvq8bnqfzV199VXImfOdLH03X8tVXXy2zZs0adud/3fA8O/4XL1485O+n89kuueSScsUVV1R/lyeccEL1X7nPL7/8Ur3skJcCEu5//fXXZefOncOWqBeeN11t/QgQIECAAAECBAj0VkB43ltPoxEgQIAAAQIECBAgQIDAJBfoNjzPDvHsaB1pF24d3gULFpQ333yzCuTbHJ7HpNsAPcF5du0nDH7iiSfK8uXLB1En3E4QWrcl7M7Z3d20BPcpu54XJZYsWTJkqLGG5ylvfu2115YNGzZ08zhV3wT/Cflff/31IUcKNAnPM2YvAvTsEk+Z93fffbcsWrRoyDxjMNYS9QOd49vf31+efPLJrt1GGkB4Pm60BiZAgAABAgQIECBQS0B4XovLxQQIECBAgAABAgQIECBAYHSBbsPzjJ5dqvPnz+8qQE/4u3LlyioozLnWbQ/P45ZS7Dk3Pi8M1GnZQf3CCy+USy+9tOqWku2H7qZOCfaUCa/bErwuXbq09jMN3Cc7wlOJIL+rnE3eTXieMf/8889yzTXXlE8++aTuVA5enx3ia9euLSeddFK1G/6BBx4YNFbT8DyD7Nq1q6QqwksvvVQSdI+1peT5008/fTAwX7NmTfUiRGc76qijRj07/t/ulR3tKem/d+/ef7u09v8Lz2uT6UCAAAECBAgQIEBgXASE5+PCalACBAgQIECAAAECBAgQmKwCvQjPY/frr79W50u/8847tSinTZtWBcE33HDDwX6TJTwfmPCWLVvKM888U50rnbB4uDZlypSqXPqtt95afXKm+UDL+fKPPvrooG45O33z5s211mLg4pxrnZA5oXCd0u99fX3VWp599tnVUL0IzzNOAv377ruvrF69uiovXqelX3Z3Z6d+Wq/D84Fn+fbbb6vnS2Cdv4XhWtYsZ6Wn9H0C/Pz2B1qC9DvuuGNQt5xn321Z+L/++qt6pscee6zkGbtpOXYhz56XK+bMmdPNUPoSIECAAAECBAgQINAjAeF5jyANQ4AAAQIECBAgQIAAAQIEInDPPfcMC7Fq1apGQD/88EO1C/fjjz8uGzduHDZ8PfbYY8u8efOq8uz55LznzpZduNmV3dlyfT5jafv27SsfffTRkEuvvvrqQaHzWMbqvOa3334rn3/++ZBueQGhbmnt4e6doDNnwefM93yy8zi7zBO4nn766SPeI+W+U/a7s2W39gcffFB3ioOuz1qmGkDWcdu2bVWIfWjL2iVMvemmm0rC886WsPa1114b0iehfOZWtyWUTqn6lLzPTvSRguUcI3DddddVQW924He29Ms58Z0t534nZO9FS7ifNUzJ+pTNP3DgQLWGeY6sY+dLD533S+WFlN/vbCk1/9133/Xisaoxtm/fXv1O8oJLzoXPSxIjtbxscNppp5Xzzz+/+rvL7v2cLa8RIECAAAECBAgQIHBkCQjPj6z18DQECBAgQIAAAQIECBAgQGBEgYRz+/fvLwmzB4LXqVOnlpT27kXYjP7/AjnffM+ePYM4HnzwwfLII4/0jChrmV3oWcsExAm/p0+fXmbMmNGze9QdKMF0XjjIv2l5KSNB+EgBdd3xD+f1F1100ZBKAQn/c0b7eLSsZ9wGPp0l53Nm/cyZM/2Njge8MQkQIECAAAECBAj0WEB43mNQwxEgQIAAAQIECBAgQIAAAQITV2Dr1q0lO60PbSmZvnjx4ok7sUn05NlRn3PXDy1Jn13//f39k0jCVAkQIECAAAECBAgQqCsgPK8r5noCBAgQIECAAAECBAgQIECgtQK33XZbee6554bMb/fu3WX27NmtnXebJpYKAStWrBgypc8++6zMnTu3TVM1FwIECBAgQIAAAQIEeiwgPO8xqOEIECBAgAABAgQIECBAgACBiSmQ87DPO++8qnR5Z5s/f35Zt27dxJzUJHvqlNs/55xzqjPuO1vOuM/6NjkbfpIRmi4BAgQIECBAgACBSS0gPJ/Uy2/yBAgQIECAAAECBAgQIECAQAR+//33knOyv/nmmyEgb7/9dlm0aBGoI1zg77//LgsXLizr168f8qSrVq0qy5cvP8Jn4PEIECBAgAABAgQIEPivBYTn//UKuD8BAgQIECBAgAABAgQIECDQlcDzzz9ftmzZUoWj2XVct+3cubMsWLBg2OD8zDPPrL63Y7muar3r33///fLKK6+Uu+66q/T19dXrXErJjvOcSf/pp58O6XviiSeWH3/8seRfjQABAgQIECBAgAABAqMJCM/9PggQIECAAAECBAgQIECAAIEJLZBdxf39/dUc5s2bV+6+++4qSD3mmGNGnNeBAwfKxo0by8svv1zWrFlT9u/fP+y1uSY70rXxFXjrrbfKkiVLqptccMEFVYh+/fXXlylTpox443/++ad88cUX1fq9+OKLZe/evcNem1B+2bJl4zsBoxMgQIAAAQIECBAg0AoB4XkrltEkCBAgQIAAAQIECBAgQIDA5BXoDM8HFGbOnFnmzJlTLrzwwjJ16tTq6z/++KPs2rWr2oWcneoJ0Edrt99+e3nqqacmL+xhnHlneD5w2+nTp1dB+sUXX1yOP/746ut9+/ZVa/jzzz9XwXnWdLR21VVXlQ0bNhzGmbgVAQIECBAgQIAAAQITWUB4PpFXz7MTIECAAAECBAgQIECAAAECZbjwvFuWpUuXVmXEjzvuuG6H0n8MAsOF52PoNuolV155ZVm7dm3JixQaAQIECBAgQIAAAQIExiIgPB+LkmsIECBAgAABAgQIECBAgACBI1agl+F5dqk//PDD5f777z9i59vGB+tleJ5y/XfeeWdZuXJlOfroo9vIZU4ECBAgQIAAAQIECIyTgPB8nGANS4AAAQIECBAgQIAAAQIECBwege+//748++yz5Y033ig7duxodNPsTk6Z9nvvvbecfPLJjcbQqbnA7t27y+rVq0tC9G3btjUaKOej33zzzWXFihXl1FNPbTSGTgQIECBAgAABAgQITG4B4fnkXn+zJ0CAAAECBAgQIECAAAECrRLIedg5CzufL7/8svrkfOyBNmPGjDJr1qzqc8opp5S+vr5y+eWXl7lz55aEr9p/L7Bnz56ydevWsnnz5oNrmBckBtq0adMOruHs2bOrM9GzhpdddlnJOek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vwPHI4YhoRais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B88AAAQ/CAYAAACaZ63WAAAgAElEQVR4XuzddbBsxdU34Madi8vFJbi7u7u7S0JICBCCBEKQJHhheYO7+0uwCu4EQt4AQQIEuLgFh1yc+9Wa+mbXzLnnnJkDjezbT1dRIWf27j3rWZu/ftPdIw0bNmxYMggQIECAAAECBAgQIECAAAECBAgQIECAAAECBAgQIECAQMECIwnPC+6+0gkQIECAAAECBAgQIECAAAECBAgQIECAAAECBAgQIECgISA89yI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CAAAECBAgQIECAAAECBAgQIECAAAECBAgQIECAQPECwvPiXwEABAgQIECAAAECBAgQIECAAAECBAgQIECAAAECBAgQICA89w4QIEDgBybwr9c++IF9o/p+ndmnHL++X943J0CAAAECBAgQIECAAAECBAgQIECAAAECBL5TAeH5d8rtYQQIEOgssMmp96W/DXmn84Wu6Fdg7XkHpz9uvgAlAgQIECBAgAABAgQIECBAgAABAgQIECBAgEBXAsLzrphcRIAAge9OQHiex1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C+l0+okQKA2AsLzPK0SnudxNAsBAgQIECBAgAABAgQIECBAgAABAgQIEChFQHheSqfVSYBAbQSE53laJTzP42gWAgQIECBAgAABAgQIECBAgAABAgQIECBQioDwvJROq5MAgdoICM/ztEp4nsfRLAQIECBAgAABAgQIECBAgAABAgQIECBAoBQB4XkpnVYnAQK1ERCe52mV8DyPo1kIECBAgAABAgQIECBAgAABAgQIECBAgEApAsLzUjqtTgIEaiMgPM/TKuF5HkezECBAgAABAgQIECBAgAABAgQIECBAgACBUgSE56V0Wp0ECNRGQHiep1XC8zyOZiFAgAABAgQIECBAgAABAgQIECBAgAABAqUICM9L6bQ6CRCojYDwPE+rhOd5HM1CgAABAgQIECBAgAABAgQIECBAgAABAgRKERCel9JpdRIgUBsB4XmeVgnP8ziahQABAgQIECBAgAABAgQIECBAgAABAgQIlCIgPK9hp1999dV02WWXpccffzwNGTIkPfvss+m1115LU0wxRZpuuunS9NNPn+aaa660ww47pIknnvgbVfj++++n008/vfHP008/3ZhrjDHGSFNNNVWaccYZ08Ybb5w23XTTNGjQoG/0nDvvvDOddtpp6aqrrkqffPJJY65JJpkkTT311GmJJZZI2223XVp44YW/0TPefffdxjPOOOOM9Mwzz7TVMvPMM1e1jDfeeN/oObfddlvD63//93/Tp59+2phr0kknbdSy5JJLNmpZcMEFv9Ez3n777UYtZ511VlXLmGOO2ehL1LLJJps0/hl33HG/0XPc/P0ICM/zuAvP8ziahQABAgQIECBAgAABAgQIECBAgAABAgQIlCIgPK9Jp1955ZVGGBuh+T333JOGDRvW8ZtHyL3nnnumQw89NI022mgdr+95wf33398IYF966aV+743g/JxzzknrrbfegJ/x8ccfp7322iudfPLJHe9dc8010/nnn58mnHDCjtf2vCDMopb4kUF/I+aOZ8SzBjqGDh2a9thjj0Zw3mmEVZh9nR8d3H777WnLLbf8Vmvp9P19/u0KCM/z+ArP8ziahQABAgQIECBAgAABAgQIECBAgAABAgQIlCIgPK9Jp+eee+702GOPfa1vG6ucb7nlljTBBBN0ff+9996bll9++fT55593fU8E9ccee2zX13/11VdppZVWShEGdzti9Xas7P7Rj37U7S2N+VdeeeX05Zdfdn3Pfvvtlw4//PCur4+5l1122RRu3Y7YISBqmWGGGbq9pVFLmIVdt+Pggw9OBx10ULeXu+4HICA8z9ME4XkeR7MQIECAAAECBAgQIECAAAECBAgQIECAAIFSBITnNel0z/A8VpLHNubLLLNMmmWWWdI000yTRh555HTllVc2tj5//fXX2yqLrc9j9fVII43UseJY5R7Pi23Om2O22WZL++yzTyMgnnzyydM///nPdMEFFzRWWbcG7AcccED6/e9/3/EZccHee++djjnmmOra+P477bRT2nrrrdN8882X3nrrrcZ3PvrooxvPa44pp5wyPfDAA42aO40XXnghzTPPPOmDDz6oLp1zzjkbzw67ySabLD3yyCNVLV988UV1XazYP/DAAzs9ovH5L37xi/THP/6xunbUUUdNO++8c9pqq63SvPPOm95888101113NWqJ7fabI2qIWqKmTiO2519ggQXaaonaopalllqqsc39ww8/3Fg5H1vTtwbsRx55ZKN/Rj0EhOd5+iQ8z+NoFgIECBAgQIAAAQIECBAgQIAAAQIECBAgUIqA8LwmnW6G5xH4xpnZG220UervbO599903HXXUUW3VRdAd4XSnEfOfe+651WWLL754uvnmm9M444wz3K233nprWmONNdJnn33W+CwC8Keeeqpx7nZ/I84cn3XWWauAN+674oor0vrrrz/cbbG1+9prr53iWc0R25ZHeN9pbL755umSSy6pLgu/G264oddarrvuusbzmwH6KKOMkp588smOtTzxxBMpAvnmiOA8fsAQ37nniFpWW221RpDeHHE2/ZlnntmplLThhhs25m2OFVdcMV177bVprLHGGu7e2OI/3pFmgB61PPfcc2naaaft+BwXfP8CwvM8PRCe53E0CwECBAgQIECAAAECBAgQIECAAAECBAgQKEVAeF6TTsdq7PhnlVVW6fob77bbbul//ud/qutjq/Onn3663/sj1I5V5s0tzuMM8AjDJ5100j7vi9Xjsfq5OTbbbLN08cUX9/ucWJF94YUXVtfECu9Y6d3XiFXwEVA3zyzvJqTvGdBHDbHqu79a/vCHP6Tf/OY31dfYdtttG2eT9zfiLPXLL7+8uiRW3scK/L7Gf/7zn0Yt8b8xugm2ewb0sVI9aunv/PfYqr3VNFbCn3baaV2/Py78/gSE53nshed5HM1CgAABAgQIECBAgAABAgQIECBAgAABAgRKERCej8CdjsB5iimmqFaFR6lvvPFGY6vyvkbPFesRJu+///79KsXq5nhOMwyOreHj3yeeeOJe7/vwww8boW8zoB9//PEb25qPMcYY/T4ntkWP7dGbY4899kjHHXdcn/fE5yeccEL1eYT8e+21V7/PiC3op5pqqrZg+5133knxHXsb8Vlslz5s2LDGx1FzbJkfq8/7Gz1/cBDuRxxxRJ+37Lrrrunkk0+uPj/xxBNT/Diiv/HJJ580toN/7733GpeNPvrojX/vbaX6CPyfQS1LE57naZvwPI+jWQgQIECAAAECBAgQIECAAAECBAgQIECAQCkCwvMRvNOrrrpquummm6oqYwXz7LPP3mfV0003XXrxxRcbn0cI/uqrrzaC8U6jZ+h+6qmnph//+Me93nbeeeelWNHdHD/72c/aVsj39awIfmPVeHNb9QiG4/v1NeLz5tnvEWbHv/cV6LfOseeee6bjjz+++lOsPG/9vq3Xxlb4rXXGvccee2wnrkY4H67NbdWnn376NGTIkF7vi2B+8ODBVS0Rgsf9fQX6rZP0DN0vuuiiFFvZGz9sAeF5nv4Iz/M4moUAAQIECBAgQIAAAQIECBAgQIAAAQIECJQiIDwfwTu9/fbbt207/sgjj6R55pmn16qff/75NMMMM1SfzTvvvOnhhx/uSuiWW25JK6+8cnVtnIN+/fXX93rvxhtv3DjfvDmuueaaXs8H7+3mOH/9/vvvrz567LHH2s4bb34QW83H9vPNscgii6QHHnigq1riTPQ111yzujbOQW89a7x1knXXXTfF92+OG2+8seut9RdYYIH00EMPVff++9//7vV89UcffbStZ0sttVS6++67u6olzj7fYIMNqms33XTTtjPgu5rERd+5gPA8D7nwPI+jWQgQIECAAAECBAgQIECAAAECBAgQIECAQCkCwvMRvNM9V57H6uZY5dzbuPnmm9uC31i1/Kc//akrodgifNxxx622Yp966qnTSy+91Ou9s846a9vZ62+//XaaaKKJunrOPvvsk44++ujq2gjhN9xww+Huvfbaa9M666xT/b3bFeFxQ2wrP2jQoGor9plmminF+em9jfixQfzoIEas1B86dGgac8wxu6ql57by1113XVto35wkzlOPc9Wbo9MW760PD9vYVr45YteB2H3A+GELCM/z9Ed4nsfRLAQIECBAgAABAgQIECBAgAABAgQIECBAoBQB4fkI3OkItCM4/e9//9uocpRRRkkfffRRn+Huaaedln7yk59UInGeeAS83Y7WLd/jns8++yyNNtpobbfHFuTxt+Z55xGaR8Db7ei5TXqcEx5hcs8RZ523fveTTjop/fSnP+32MY0t1eN8+OaIreLDr3XEluutf+u0jXzPh8cPE37+859Xf47v3Hqme/ODI488Mu23306P15IAACAASURBVH7VdWeccUbacccdu64ljN99993qHYhz3SPoN364AsLzPL0RnudxNAsBAgQIECBAgAABAgQIECBAgAABAgQIEChFQHg+Anf6zDPPTDvttFNV4bLLLpvuuOOOPis+4IAD0mGHHVZ93teq7r4mWHrppdM999xTfRzncreueo4PIrwfb7zxqmsGsjV83BTnt8dq+uaI88bjfPWe45e//GWK8L85YiX6Wmut1XW3F1100fS3v/2tuj7C5wkmmKDt/jiDfcIJJ6z+NpCt4eOmnqvjI+xv/c7NiXfZZZe2GgeyNXzMMd9886XYrr85Pvjgg7YedI3iwu9MQHieh1p4nsfRLAQIECBAgAABAgQIECBAgAABAgQIECBAoBQB4fkI2ukIrmeeeeYUQWlzxBnkcRZ5XyNWPf/xj3+sPr7rrrtSBOLdjp5nmb/yyitp8ODBbbe/8847aeKJJ67+FuekRyDe7YgQOMLg5th8883TRRddNNztO++8c4oV2s0R551HuN3tiC3fI9xujjfffDNNOumkbbeH8WSTTVb9LcL51ns6PevBBx9s+06xmrz1Ozfv32KLLdLFF19cTRfnpLcadHrOaqutliJwb46BbJPf29yxa8BBBx3U6bFtnx9yyCHDrdwf0ASFXSw8z9Nw4XkeR7MQIECAAAECBAgQIECAAAECBAgQIECAAIFSBITnI2CnI9xcYokl2lZOr7DCCunWW2/tt9qegfPf//73tOCCC3YttM0226Tzzz+/uv6FF15I0047bdv9EUJPPvnk1d/WXXfddPXVV3f9jH//+99plllm6Xj/lltu2RaqP/roo2muuebq+jmbbbZZuvTSS6vrX3311RTbsreO+NtUU01V/SnOJW+9p9PDHnvssTT33HNXl/X1Q4D11lsv/fnPf66ue+qpp9oMOj1n/fXXbzOO7ehbQ/9O9/f8PN6vUUcddUC39bbt/YAmKOxi4XmehgvP8ziahQABAgQIECBAgAABAgQIECBAgAABAgQIlCIgPB8BO73rrrumk08+uaoswupYsd0aWvdW9lZbbZUuvPDC6qPHH388zTHHHF0LxZnip5xySnX9M888k2aaaaa2+1977bW21egRUreuqu70sFjNPvXUU1eX9bVyvWdg3Nt36e9ZO+ywQzr77LOrS3r7IcCLL76Y4pz35th2223TOeec06mE6vMhQ4akGWecsfr/ff2QYJVVVkk333xzdV08d5pppun6OT372tuOAF1PllLjvHrh+UDEBn6t8HzgZr3dITzP42gWAgQIECBAgAABAgQIECBAgAABAgQIECBQioDwfATr9JFHHpn222+/qqqRRx453X777WmZZZbpWOk3Dc/j/PHTTz+9es63EZ6/9NJLbavZV1pppbZgufnwbxqeb7fdduncc8+tavk2wvPw+dGPflQ9I7aKb11h3vzgm4bnsaL9kksuqZ4jPO/4n8L3foHwPE8LhOd5HM1CgAABAgQIECBAgAABAgQIECBAgAABAgRKERCej0CdPuaYY9Lee+9dVTT66KOnK6+8MsVZ3N2Mntu2/+Mf/0jzzz9/N7c2rulm2/ae54RHyH3VVVd1/Yye27b3FTj33LZ9oKvoe27b3lvg/E1X0ffctr2vVfg9t20PgzjPvtvxbWzbfthhh3X7+MZ1+++/vzPPByAmPB8AVj+XCs/zOJqFAAECBAgQIECAAAECBAgQIECAAAECBAiUIiA8H0E6Hdulx7bpzTHKKKM0QukIl7sde+yxRzrhhBOqy++555605JJLdnt7ijO/L7/88ur63s4Jf/fdd9NEE01UXbPqqqumv/zlL10/I84un2eeearrt9hii7at5psf9FwF/+CDD6aFFlqo6+f0DKzjrPZJJ5207f6ePwToK8jv66FxpvzCCy9cfbzjjjumM844Y7jLe+4IEFvwtxp0Kmr11VdvM3777bfbetDpfp9/9wLC8zzmwvM8jmYhQIAAAQIECBAgQIAAAQIECBAgQIAAAQKlCAjPR4BOR+AaYfGwYcMa1Yw00kjpvPPOSxG6DmQccMABqXVFcaxa32CDDbqeYsUVV0y33XZbdX2Ey5NMMknb/R999FEab7zxqr/NN9986aGHHur6GXfccUdafvnlq+uj7lNPPXW4+3/5y1+m4447rvr7ddddl9Zcc82un7P00kun+PFAc0ToP8EEE7Td/95776UJJ5yw+tuiiy6a7r///q6fceONN6bVVlutun733XdPxx9//HD377LLLm013nTTTSnOeu92LLLIIil+PNAcH3zwQVsPup3Hdd+dgPA8j7XwPI+jWQgQIECAAAECBAgQIECAAAECBAgQIECAQCkCwvOad/qss85KO+20UxWcRzmnnXZaii3YBzoihI6gtjlOPPHEtNtuu3U9zayzzpqefvrp6vrPP/88jTrqqG33R8A/2mijpS+//LLx91jNHau6ux3nn39+Y3v45jjiiCPSvvvuO9ztEULvueee1d+jtgjaux3TTz99inPOmyO+b5wf3zq++uqrtq3Ip5566hRnsnc7zjzzzEbvmiO+cwToPcfhhx/e2Pa8Oc4+++wUZ7J3OwYPHpxii/kYUcMXX3zR+IGF8cMVEJ7n6Y3wPI+jWQgQIECAAAECBAgQIECAAAECBAgQIECAQCkCwvMad/riiy9OcbZ3c8V5lHLSSSe1bd8+kPJuvvnmtMoqq1S37LrrrulPf/pTV1NEkDzOOOOkTz75pHH9NNNMk1588cVe751tttnSU089VX321ltvpYknnrir5xx66KHpoIMOqq7ta3V8rDRfe+21q+siSD/22GO7ekaEy2OPPXaK8D9GnC8e54z3NmaYYYb0/PPPNz6KYDpWo7eurO/vgT1X+l9//fVpjTXWGO6W2Ao/tsRvjvixQPxooJsxdOjQRl+aY4455khx/rvxwxYQnufpj/A8j6NZCBAgQIAAAQIECBAgQIAAAQIECBAgQIBAKQLC85p2Orbujm3II+htjm8SnMccEQJHGNwc8847b3r44Ye7Eup5fnd8twiwexs9z0a/5ppr2oLu/h4Y25zHdufNEUFwBMI9R6yAj5XwzRFblz/wwANd1XLvvfempZZaqro2tq6PkL63se6666b4/s0R3631Bwj9PXCFFVZIt99+e3VJBPQR1PccPc95j+929913d1VLzB/PaY7NNtssxY8ujB+2gPA8T3+E53kczUKAAAECBAgQIECAAAECBAgQIECAAAECBEoREJ7XsNMRSm+00Ubp008/rb59nO+9xx57fONqeq6kjnPLJ5pooo7zHn300Wmfffaprutv6/g4j33bbbetro2t4WOL+E4jVoLHCvUPP/ywcWl/q9vj89ZaRhlllMb28N3U8vvf/z4deOCB1dc599xz27aKb/2ecd586xb5v/rVr1JYdBqxQj9qiZXhnWqJnQWmmmqqauv12Pb+7bff7mqF+29/+9v0u9/9rvo6EZxHgG78sAWE53n6IzzP42gWAgQIECBAgAABAgQIECBAgAABAgQIECBQioDwvGadvuCCCxrBc2yT3hy5gvOY79e//nXbluCxbXts395pzD777OnJJ59sXBZBdYTuE044Ya+3ffDBB40Qu3nu+RRTTJFeffXVjudwX3bZZWnTTTet5txrr73SMccc0+dXi89bt2qPoHvHHXfsVEqaccYZ05AhQxrXdQqqI8SefPLJq1qmnXbatrPS+3pY9HHrrbeuPg73ww47rM/v9vOf/7xtC/34AULr/X3d2LOW999/P4011lgdDVzw/QoIz/P4C8/zOJqFAAECBAgQIECAAAECBAgQIECAAAECBAiUIiA8r1Gnr7766rThhhu2BeeHH3542m+//bJV8cwzz6Q4k7wZbEcoHlu3jz766H0+44YbbmhsId8cEXBfcskl/X6nCH4jQG6OuL41GO95c/xYYLHFFksPPvhg46M4Xzy2OY9wuK8RtcTW7c0fGsQ29LG9/KijjtrnPWG8/vrrV59vs802KVae9zfie0ew3xxXXXVV2xw9742t9hdaaKH0yCOPND6KHxtEWB8r6fsaTzzxRJpzzjmrj+P+2IY+HPoal156adsq85122imdfvrp2d4VE317AsLzPLbC8zyOZiFAgAABAgQIECBAgAABAgQIECBAgAABAqUICM9r0ukIqON87dYzznMH502KHXbYIZ199tmVzC677JJOPvnkXqVefPHFRqj92muvNT7vJtSO63oG27FK/f7770+zzDJLr8/Zd99901FHHVV9ttVWW6Xzzz+/Y/fiugsvvLC6bvfdd0/HH398r/c999xzafHFF29s7x4jQu04O72/gD6ui2B77rnnrkL6ySabLN13331ppplm6vU5sb3+CSecUH0Wq+FjVXynsfHGG6crrriiumzvvfduM2m9P35YsOiii6Z33323qqVTQN/p+T7/7gSE53mshed5HM1CgAABAgQIECBAgAABAgQIECBAgAABAgRKERCe16TTY4wxRvrss8+qbzvmmGM2wtGBjgigF1lkkX5ve/nll9M888xTBa9xcYTQcRb4dNNN17g3VqbHCusIgmPL9ebYc88927ZK7+9BEf62brseoXME2xESN1eHv/TSS40zu1tXTEfQHqvhY4v0TiPC/fnmm6+tlu222y4dfPDBHWuJFf3xA4VuRoTyree2Ry0RkEctEcLHiFoOOuigth8mTDLJJI0V6IMHD+74mAj3559//hTb3jdHnLce57M3V63Hjysuv/zyRl+aPwKIa+Ps80MOOaTjM1zwwxAQnufpg/A8j6NZCBAgQIAAAQIECBAgQIAAAQIECBAgQIBAKQLC85p0eqSRRsryTWMF++qrr95xrnvvvTctv/zy6fPPP2+7NkLaOKP8scceSx9//HHbZyuvvHL6y1/+0u9W4q03xHbqK620Urr99tvb5okfBsQW5W+99dZw54fHGeR33nlnY4V4tyNqWXbZZaut6Jv3RfgeIffjjz8+XC1rrbVWuuaaazqew96cK35MEPX3rCXOF49aIsiOIL91xA8i7rnnnsYW7t2OmD/MWs+8j3vjRw2TTjppoy+ffPJJ23QDraXb7+K6b09AeJ7HVniex9EsBAgQIECAAAECBAgQIECAAAECBAgQIECgFAHheU06/V2H58ES26hvsskmjRXTnUZs7X7cccelCL4HMiKA32uvvfrcFr51rgju42zx2CZ+oCNC6i222KKrWnbbbbd09NFHpwi3BzKGDh2aYgV6N1uwTz/99I0t2BdccMGBPKJxbQToW265ZbVVfl8TxDsTK9CPPPLIFD86MOojIDzP0yvheR5HsxAgQIAAAQIECBAgQIAAAQIECBAgQIAAgVIEhOc16fT++++f5ZvGluV9nSve2wNii/BTTz21EQjH+d/NEcFybBu/1FJLpVjZPJCV4L09J1aTn3baaY2t4FtXTkfIvOSSS6bllluusQX6oEGDvrbDe++916jlrLPOaquluQX+0ksvndZee+2O29p3+gK33XZbY5v5q6++uq2WGWaYoa2W8ccfv9NUfX7+zjvvpFNOOaWxBXycH98csdI9flwQtURfFl544a/9DDd+fwLC8zz2wvM8jmYhQIAAAQIECBAgQIAAAQIECBAgQIAAAQKlCAjPS+l0hjpja/I4dz22DB977LG73tJ8II8eNmxYY6v4eE6E2s2zzwcyRzfXjki1xDnn4RV244wzTjflu+YHLiA8z9Mg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WLr3QAAIABJREFU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eSmdVicBArUREJ7naZXwPI+jWQgQIECAAAECBAgQIECAAAECBAgQIECAQCkCwvNSOq1OAgRqIyA8z9Mq4XkeR7MQIECAAAECBAgQIECAAAECBAgQIECAAIFSBITnpXRanQQI1EZAeJ6nVcLzPI5mIUCAAAECBAgQIECAAAECBAgQIECAAAECpQgIz0vptDoJEKiNgPA8T6uE53kczUKAAAECBAgQIECAAAECBAgQIECAAAECBEoREJ6X0ml1EiBQGwHheZ5WCc/zOJqFAAECBAgQIECAAAECBAgQIECAAAECBAiUIiA8L6XT6iRAoDYCwvM8rRKe53E0CwECBAgQIECAAAECBAgQIECAAAECBAgQKEVAeF5Kp9VJgEBtBITneVolPM/jaBYCBAgQIECAAAECBAgQIECAAAECBAgQIFCKgPC8lE6rkwCB2ggIz/O0Sniex9EsBAgQIECAAAECBAgQIECAAAECBAgQIECgFAHh+QjQ6a+++ip98sknadiwYVU1Y4wxRhp11FEHXF3MMXTo0AHf17zh6z437n/jjTfSXXfdld5888309ttvpzHHHDNNMskkabbZZkuLLLLI16qnZyGff/55uu+++9Kzzz7beMbHH3+cJppoojTFFFOkJZdcMk055ZRfu/bWG1977bV0zz33NGp655130lhjjZUmnnjiRi2LLrpoGmWUUb7xc5q1PPPMM41a4h2IZ0QNUcvkk0/+jZ9hgu9HQHiex114nsfRLAQIECBAgAABAgQIECBAgAABAgQIECBAoBQB4XnNOv3ll1+mRx99ND3wwAPVP//617/agvMo6dRTT00//vGPB1zdc889l2aaaaYB39e84eyzz07bbbfdgO5//vnn0w477JBuv/32Pu+bYIIJ0gEHHJB+9atfDWju5sXxo4AjjjgiHX744enDDz/sc46VVlopnXXWWWmaaab5Ws+JUH777bdPd999d5/3R1j/29/+Nu2+++5f6xnxY4kjjzyyYy0rr7xyOvPMM792LV/ry7kpi4DwPAtjEp7ncTQLAQIECBAgQIAAAQIECBAgQIAAAQIECBAoRUB4XqNO33vvvSnC3Vhh3GnUJTy//vrr02abbZY++uijTiU1Pl9zzTXTlVdemWKFe7fj008/Teuss0666aaburpl0KBB6bLLLkurrLJKV9c3L/rzn/+ctthii65X7q+33nqN54w22mhdPydWyodBfz80aJ0sarnqqqvSCius0PUzXPj9CwjP8/RAeJ7H0SwECBAgQIAAAQIECBAgQIAAAQIECBAgQKAUAeF5jTp9ww03NILTbkYdwvMnnngiLbTQQo2t05sjtjNfbrnl0nzzzZfeeuutxjbuQ4YMaSt54403boTO3Y5NNtkkXX755W2XTzfddGnZZZdNk002WXrkkUcaYfQXX3xRXTPuuOM2VvbPMcccXT3m4YcfTosttliKoL45Ytv85ZdfPs0777yNreijllhl3zq22mqrdP7553f1jLho3XXXTddcc03b9TPMMENaZpllGlvcx/e44447UuxQ0Bzjjz9+evDBB9Mss8zS9XNc+P0KCM/z+AvP8ziahQABAgQIECBAgAABAgQIECBAgAABAgQIlCIgPK9Rp3uG5yOPPHJji/V55pknvfLKK+n++++vqskVnu+8886N1dTdjjjTO84P7zQiqJ511llTbBPfHBE+xyrp1nPHY7v1Sy+9NG2zzTYpzvhujthaPbZH7zTOOOOMFDU0R6zyjr9tvfXWaaSRRqr+HmeTRyjfut16hM2PP/54x7PWP/vsszTzzDOnl156qZpv6aWXbgT8rRZRSwTlO+20U1stF154YVfGJ510UvrZz37WVst5552XNt1007Za4rz1DTbYoO19iL5ELfHOGD98AeF5nh4Jz/M4moUAAQIECBAgQIAAAQIECBAgQIAAAQIECJQiIDyvUaf//ve/pwsuuCDNPffcjcA8/nfMMcdsVPDrX/+6caZ3c+QKzw877LDG3LlHz1A7gvR//OMfaeyxx+71UVdffXVaf/31q8+mnXbaFOeLx+ruvkYE9PHjghdffLG6JIL4WIne24jt8BdZZJHGmfLN0c0Z7j1D7bnmmqux0rvZm57Piu8QW9U3R3zHp59+ut9gOwL6WC3/+uuvV/eFSaxE720MHTo0LbjggunJJ5+sPu42pM/da/MNXEB4PnCz3u4QnudxNAsBAgQIECBAgAABAgQIECBAgAABAgQIEChFQHg+gnS6buH5jDPO2LYd+//93/+lBRZYoN9uROAcwXNznHPOOWnbbbft854IvnfYYYfq8wiaI3Dubzz22GONHyU0RwTbzzzzTJ+3xGryCPJffvnl6poI3yNA72/EDwFav8tFF12UNt988z5viR9D7LLLLtXn8QOAVovebowfI0SA3hyzzz57iq3yjR++gPA8T4+E53kczUKAAAECBAgQIECAAAECBAgQIECAAAECBEoREJ6PIJ2uU3j+t7/9LS266KKV/JJLLpnuueeejp2Ia2I79OZYZZVV0o033tjnfauuumq66aabqs9vu+22xhnknUZcE+eGN0d834UXXrjX23p+p7g3ntNp3HrrrWmllVaqLlt77bWHO8u8dY6e3ymeG26dxhJLLJH++te/VpfFmehxBrvxwxYQnufpj/A8j6NZCBAgQIAAAQIECBAgQIAAAQIECBAgQIBAKQLC8xGk03UKz3t+1xNPPDHttttuXXVi8ODBKc70jjHKKKOk9957L4077rjD3fvf//43DRo0KH355ZeNzyabbLIU55p3M04++eS06667Vpfuu+++bVvit86x1157pWOPPbb60ymnnJJ+8pOfdHxMrFiP7/TWW281rh199NHT+++/3+tW71HjRBNNlOKeGFNPPXXb+er9Pez4449Pe+65Z3XJgQcemA499NCO388F36+A8DyPv/A8j6NZCBAgQIAAAQIECBAgQIAAAQIECBAgQIBAKQLC8xGk03UKz2PF9H333VfJP/LII40z3LsZPbdu72s1ec8V4RtvvHG67LLLunlEevzxx9u2XV9sscXaVm+3ThIr0uMs+uaIM8bj/PZuRs+t28Nk8cUXH+7WnqvUt9xyy3TBBRd084jGOfKtW7cvs8wy6c477+zqXhd9fwLC8zz2wvM8jmYhQIAAAQIECBAgQIAAAQIECBAgQIAAAQKlCAjPR5BOfxfh+fPPP99YHT3VVFOlSSaZ5GvLjTfeeOmjjz5q3B+rxz/77LM08sgjdzXfMccck/bee+/q2tNOOy3tvPPOw9173nnntZ2Hfthhh6Uw6naMPfbY6eOPP25cHivbP/zww15vba0l7okV792OP/zhD+k3v/lNdfn555+fttpqq+FujxpbV7OHQax472Z89dVXaYwxxkhffPFF4/JJJ500vfnmm93c6prvUUB4ngdfeJ7H0SwECBAgQIAAAQIECBAgQIAAAQIECBAgQKAUAeH5CNLpbys8n2KKKdJ//vOfavvzJldsI77UUkul1VZbLW2zzTZpnHHG6Ury008/bduafIYZZkjPPfdcV/fGRbF6fNNNN62u32effdKRRx453P0HH3xwOuSQQ6q/X3jhhWmLLbbo+jmxevzpp5+urh86dGgaa6yx2u6Pv7XWPdtss6V//etfXT8jVo9vvfXW1fUHHXRQiu/dc8S28UcddVT158svvzxttNFGXT8njOOHD80RPYht4o0froDwPE9vhOd5HM1CgAABAgQIECBAgAABAgQIECBAgAABAgRKERCejyCd/rbC8254YmV2rKL+xS9+0fHyOL97wgknrK6LAP7uu+/ueF/zgvvvv79ta/MI7s8999zh7v/pT3+a4vzx5rjjjjvSsssu2/VzVl555XTLLbdU18fZ5BNPPHHb/fG3WMndHCuuuGLbPZ0eFtunL7fcctVlu+yyS4rz1nuOqDFWpTdHX9u79/W82Kq91fjdd99NE0wwQaev1+fncY78QH4kEBPNPvvsjV0GjO4EhOfdOXW6SnjeScjnBAgQIECAAAECBAgQIECAAAECBAgQIECAQKuA8HwEeR++z/C8SRjbp8cW4/2NnoHzmmuuma677rquu/DEE0+kOeecs7p+ww03TFdcccVw92+33XZtofpDDz2U5ptvvq6fE/NeddVV1fWvv/56mnzyydvuj79NOeWU1d822GCDdOWVV3b9jPhOCyywQHV9Xz8EiPPaW2uMM9nnmGOOrp+z1lprpeuvv766PnYS+Cbb7kd4Puqoo3b9/Lgwto0XnndPJjzv3qq/K4XneRzNQoAAAQIECBAgQIAAAQIECBAgQIAAAQIEShEQno8gnc4dnsf53auuumpaf/310zrrrJMGDRrUkBo2bFj661//mmLL8fin51nghx56aDrwwAP7VO0ZOPcVfvc1QWw/HtuQN8caa6zRFgw3/77JJpuk2N68OWKldGyr3u2I7dSjvuZ46aWX0tRTT912+yuvvNL2t9gWPraH73bEtvCxPXxzxFbsrd+5+ff4gcENN9xQXffss8+mGWecsdvHNLa5j+3um+O1115LsR3/1x3C868r1/19wvPurfq7Uniex9EsBAgQIECAAAECBAgQIECAAAECBAgQIECgFIEiw/NYHRzbYN98880pzq2OVbRTTTVVmnnmmVOErhGCxlbkdRq5wvPYVj22+F5llVXSGGOM0S/B22+/nbbddtvhwuv+Vka/+uqrDevm2HzzzdNFF13UNXUEv4MHD66uX3755dNtt9023P3rrrtuuuaaa6q/DzRw3mmnndKZZ55Z3R+h/XTTTdf2nBdeeCFNP/301d9itfvZZ5/ddS09fwgQK8Svvfba4e6P7eBba+wtyO/voT1/CPDyyy+39aDrL/z/LxSeD1Rs4NcLzwdu1tsdwvM8jmYhQIAAAQIECBAgQIAAAQIECBAgQIAAAQKlCNQmPI/AMALQ1hGrZweymjiC11jdG2dG9zfiTO7f/e53Kc7NHnnkkWvxLuQKzwda7CeffJLmn3/+9OSTT1a3xmr11i3PW+d844032lY997Xauq/vMWTIkLZV16uvvnrbquzmfT1Xnsf3a13l3anOrbbaqm0VeTcrz7fccsu21eqdnhHfKc4Cb46+VuH3XHn+3HPPta2+7/Scntu+51h5Ps8883R6bNvn//znP23bPgAx4fkAsPq5VHiex9EsBAgQIECAAAECBAgQIECAAAECBAgQIECgFIHahOc9t56OBsXq8Qg5uxlxzvO8886bIjjsdkSYGdtd1yFA/77C87CMbdyXWGKJijXOtv7oo4/SmGOOORx1rFZvPW977bXXblsh3qk3Pc887yt833777dM555zz/9i783g7p3t/4CuDRAxBTFEk5lmMIUEGIuarhlKlWiWoujWUm06oRHWiVG+r5nm4RQ2l5jkl1Bgpl5qpBAkhqaSZ5Pf67vvbj7NPzjl7n3MeTnae93q98hJ7r7Wevd7fnb8+e62VTTdu3LjUmsC3ljvP2/tDgFrvPG/83W/tEfR533lerUbeb7+A8Lz9hjGD8DwfR7MQIECAAAECBAgQIECAAAECBAgQIECAAIGiCNRFeD5r1qy09NJLpxkzZmR1WXHFFVMcPx1HrtfSYjf0zTffXEvXij6x+/zcc89t9bgvekBHhuex1m233bZiR39zYfXHH39cqmW5DRo0KD388MM1cz322GNp4MCBWf84Nr5hSF5+4+ijj66o20MPPZQGDx5c83OGDx+e7r333qz/5MmT07LLLlsxvvEPAXbcccfSVQC1tvhMQ4cOzbo3911r/EOA+LHCgAEDan1Mad1xFH+5TZkypaIGNU+k4xcmIDzPh1p4no+jWQgQIECAAAECBAgQIECAAAECBAgQIECAQFEE6iI8bxwyRnG+973vpV//+tc11emvf/1ripC2rS0C26233rqtw7+QcR0dnjd+foS122233XxrnzlzZsWO9DXWWGO+4/hbArv++utL99KX23/913+lX/3qV/MNOfXUU9OoUaOy1+Ne9bhfvdYW1wG89NJLWfdPPvkkLbbYYhXDp0+fnhZffPHstTiCPXbG19quuuqqFPeRl9spp5xS8ZnLr48cOTKdccYZWb8bbrghxc74Wtvqq6+e4n71couj9qvdZ1/r3Pp9PgLC83xchef5OJqFAAECBAgQIECAAAECBAgQIECAAAECBAgURaAuwvMIDiNAbNhas5O48a7ohvNECLnRRhuVXoo5H3zwwflqH8F5BOgLcuvo8Pzss88u/aCh3O6666600047NUm25JJLlo51jxYhboTQtR6Nf+aZZ6YIzMvtwgsvTCNGjJjvOVdccUWKXenl9otf/CJ9//vfr7mEEYrH54oWfy9/3sYTNFzLEksskaZNm1bzM372s5+lH//4x1n/5q4hOP/889O3v/3trN9ZZ52Vjj/++JqeM3fu3JJx/Ddar169UuyY1xZsAeF5PvURnufjaBYCBAgQIECAAAECBAgQIECAAAECBAgQIFAUgboIz2Oncew4LrcIKadOnZo6depUtU6vv/56it3Njduaa66ZIuCN/zZst9xySzrggANS7M5t2J5//vm0wQYbVH1eR3Xo6PC88U7v++67L+2www5NcsSO9EceeSR779lnny3dR19La3z/9wMPPFBx9Hl5jsanDTR3N3pTz/z73/+eNt544+ytOCb+0UcfbfLj9e/fPz355JPZe625j7zxVQLxjIZH0pcnDcs4Er7cDjzwwHT11VfXwpWefvrptMUWW2R9hwwZ0uQPRGqaTKcvTEB4ng+18DwfR7MQIECAAAECBAgQIECAAAECBAgQIECAAIGiCNRQcsvlAAAgAElEQVRFeL7ZZpulCFjLbZtttqkIX1sq1kknnZROP/30ii4Rusd8/fr1a3JoUzvdY9dy7F5eUFtHh+exg//GG2/MeB5//PG01VZbNcnV+LOec8456ZhjjqmJduWVV04TJkwo9e3SpUuKO9QbHp1eniR2isfd6uUd1yuuuGKaOHFiTT+4+MMf/pC+853vZJ+npdrHbvvYdV9u5513XjryyCOrrmXevHlphRVWSHGXerRFFlmk9IOQRRdddL6xH330UVpuueWytayyyirp7bffrvqM6PCb3/ymYpf6ySefnEaPHl3TWJ06TkB4no+98DwfR7MQIECAAAECBAgQIECAAAECBAgQIECAAIGiCNRFeL7MMsukCBDLLcLJCClraZtvvnl65plnKrrGzvJrr7222eFxXPdKK61UCjPLLY5+j93MC2rryPB8xowZKQLdDz/8MON566230qqrrtokV+zUjh3b5VbrjyEefvjhFDuny22XXXZJd9xxR7Ml2XXXXdOdd96Zvd/SbviGk8Qz4lnlFp+34e7thn1jB33Du92HDh2aYjd8tXbvvfem4cOHZ92+/OUvp5tvvrnZYbGLv+G8zd0p33iC2Mne8MqB5557rmJXfbXP6f2OERCe5+MuPM/H0SwECBAgQIAAAQIECBAgQIAAAQIECBAgQKAoAgt8eB47dBvfhx13RUdYXK3F7uOePXummKNhq+W+9Djm+09/+lM2rKV7r6t9ji/i/Y4Mz4899tj029/+NlvmUkstlaZMmdLiLu84Sj+O1C+3Wo5ujx89/PGPf8zGXHbZZRX3mjd2jve/9a1vZS/vtdde6aabbmqxHI2PbF9rrbXSyy+/3OyY+G6tttpqKX4sUG7jx49PG220UYvPaXxke/yYI9bXXLvgggsqdrTHVQYNLZoaN27cuLTppptmb6277rrpxRdf/CK+jp7RTgHheTsB//9w4Xk+jmYhQIAAAQIECBAgQIAAAQIECBAgQIAAAQJFEVjgw/M5c+aUjrRu2OJY7W9/+9tVa/TnP/85xY7ehi2C3Q8++KB05HdLrfFx19E3dlg3dax21Q/yBXTIIzyPI9Bjh3/fvn1r/sRNHXEfnyV+4NBSu+SSS9Jhhx2WdVlvvfXSU089lRZbbLEmh8Wu7Aicyy12tUf43lId47sTd9o3DLb/53/+J8W96U21uOc+ThiIe8LL7dJLL02HHHJIi2uJUxCOOuqorE+cdhCnFPTo0aPJcRF6NwzK44cEEdA3/pFIw8GzZs0q1eXdd9/NXo4fAsQPAppqcXpC7JZvGJbHPelxX7q24AsIz/OpkfA8H0ezECBAgAABAgQIECBAgAABAgQIECBAgACBoggs8OH57NmzU7du3SrqcdVVV6WDDjqoao0aB8oxIALYhndzNzfJXXfdleJY8IZt2rRpaYkllqj63M+zQxwn/umnn873iAsvvDBdc8012esnnHBC2mOPPebr16tXr2bven/llVfSOuusk4YNG5Z23nnnUpAcwW7cF96wRcgcP0yIHxiMHTu24r24m/vVV18t7fhvqUWwHTuhX3vttazbgAEDSrWJI/PLLXZ2R9j8jW98I8V3odxqCbWjb/Q79NBDs3Fdu3ZNF198cTr44IMrdsa/9957ab/99ktxHHq5rb322qXwuaVQO/pGsB3hf8Od9IMGDUrXXXdd6t27d8VarrzyyjRixIiKtUTdvva1r1X92px//vkVPxqJH5VcccUVpR8DdOrUKRsfd7vvs88+Fce1h/ULL7xQdS1VP4QOX4iA8DwfZuF5Po5mIUCAAAECBAgQIECAAAECBAgQIECAAAECRRFY4MPzCCa7d+9eUY8IPxsGos0VK0Lg+++/v+Ltc845Jx1zzDFV69v4Xu4YEEeRL7300lXHfp4dIjCN4LmtLe7Zvvvuu5scHuF5BMaNW+ygjl3P5RA9dojHkfiN27LLLlu6K3yDDTao6eNF2BwBfYS95RY7yePe8DhufPLkyaUwu2HAHv1i93Tsoq61ffe7302/+93vKrrHUeuDBw9OK6ywQorjzeM+8YaucUz/E088kdZff/2aHhM7x2MtkyZNyvpHUL/99tunTTbZJL3//vslmzfeeKNivjzWEj9wiLB++eWXT88880x68MEH09y5c7PnxA8Z4vvcVG1rWpxOX7iA8DwfcuF5Po5mIUCAAAECBAgQIECAAAECBAgQIECAAAECRRFY4MPzpo5tP/vss9Nxxx3XYo1id3YEoLFLumGLcLHhPdDNTdL47uvoF2FuBMQd2ToiPK9lvZtttlmKo9X79OlTS/esTwT2cb98BNi1tN122630nMZH+Vcb+/Of/zydfPLJFaFyc2PidIG4736nnXaqNm3F+7FLPdby/PPP1zQurhS4/vrrW72WUaNGpdNOO62mtcQ1BXG8e4T4Wv0ICM/zqZXwPB9HsxAgQIAAAQIECBAgQIAAAQIECBAgQIAAgaIILPDheRSi4ZHU8f9HH330fDuJGxfsscceSwMHDqx4OULRuNe72jHcMSjurI7dvA3bwr7z/JNPPknf//73S7u64+7zWtrGG29cOko8jiJvfLx+LeOjTxzHHuF2HEs+YcKEJofFDvH/+q//SieeeGKt087X7/HHH0+nnnpqaed9U0ffRyC/4447pnPPPTfFzvS2tJkzZ6bTTz89xTH6De8nbzhXHOX+gx/8IB177LFteURpzCOPPJIiRL/vvvuaXEvUIk5eCNO4H16rLwHheT71Ep7n42gWAgQIECBAgAABAgQIECBAgAABAgQIECBQFIG6CM8jbIw7qcutf//+6W9/+1uLNYqg9cwzz6zos/vuu6fbbrutptreeuutac8996zoO3Xq1LTkkkvWNL6eO8U94/Ejgw8++KD0J3400DBsjh8zRJgdAXPcoZ5Xi+fGUe4ffvhhKbyP4/rjmPw4Lj6el1eLOr755pulNcbJBLE7O9YRR9PHUet5tPJawi+e83mtJeYuryWC+1hLnI4QJwDktZY8PMzROgHheeu8mustPM/H0SwECBAgQIAAAQIECBAgQIAAAQIECBAgQKAoAnURnu+6667pzjvvzGoS4W2E6XHHc1MtjnpfZZVVKgL36Peb3/ym5t2+sWM3dlQ3bDNmzEiLLrpoUb4b1kmAQAcJCM/zgRee5+NoFgIECBAgQIAAAQIECBAgQIAAAQIECBAgUBSBugjPf/KTn6TRo0dX1CTur278WrnD5Zdfng455JD5avjSSy+lddZZp6baRnAeAXq5denSJUUorxEgQODzFhCe5yMsPM/H0SwECBAgQIAAAQIECBAgQIAAAQIECBAgQKAoAnURno8fPz7169evoiYRZl9zzTVp//33r3g9jvyOe7gb351dy1HvDSfaaqut0hNPPJG9tOaaa6ZXXnmlKN8L6yRAoAMFhOf54AvP83E0CwECBAgQIECAAAECBAgQIECAAAECBAgQKIpAXYTnUYwIxP/+979X1CWOb993333TkCFD0oYbbpjeeeeddOqpp6ZXX311vvrFLvIjjjiiprpOmzYtLbfccmnWrFlZ/z322CPFPegaAQIEPm8B4Xk+wsLzfBzNQoAAAQIECBAgQIAAAQIECBAgQIAAAQIEiiJQN+H5gw8+mLbffvs21aV3797pzTffTN26datp/GWXXZa+9a1vVfQ95ZRT0qhRo2oarxMBAgTaIyA8b4/eZ2OF5/k4moUAAQIECBAgQIAAAQIECBAgQIAAAQIECBRFoG7C8yjIkUcemS644IJW1+aKK65IBx98cM3jdt1113TnnXdW9L/lllvSnnvuWfMcOhIgQKCtAsLztspVjhOe5+NoFgIECBAgQIAAAQIECBAgQIAAAQIECBAgUBSBugrP586dm/baa69022231Vyf6H/TTTfV3P+NN95Icb/5p59+mo2J+9XjLvWePXvWPI+OBAgQaKuA8LytcpXjhOf5OJqFAAECBAgQIECAAAECBAgQIECAAAECBAgURaCuwvMoypw5c9J///d/pzhG/V//+lezdYr70A8//PD0+9//PnXt2rXmeh511FHpvPPOq+g/dOjQ9MADD9Q8h44ECBBoj4DwvD16n40VnufjaBYCBAgQIECAAAECBAgQIECAAAECBAgQIFAUgboLz8uFmT59ehozZkz661//mt566630z3/+M8XO9O7du6eNNtqodEz7pptu2qo6Tpo0Ka2yyipp1qxZFePOPvvsdNxxx7VqLp0JECDQVgHheVvlKscJz/NxNAsBAgQIECBAgAABAgQIECBAgAABAgQIECiKQN2G50UpkHUSIFA8AeF5PjUXnufjaBYCBAgQIECAAAECBAgQIECAAAECBAgQIFAUAeF5USptnQQI1I2A8DyfUgnP83E0CwECBAgQIECAAAECBAgQIECAAAECBAgQKIqA8LwolbZOAgTqRkB4nk+phOf5OJqFAAECBAgQIECAAAECBAgQIECAAAECBAgURUB4XpRKWycBAnUjIDzPp1TC83wczUKAAAECBAgQIECAAAECBAgQIECAAAECBIoiUBfh+ezZs9OMGTOymnTp0iUtvvjin2uNpk6dWjF/PC+eqxEgQODzFhCe5yMsPM/H0SwECBAgQIAAAQIECBAgQIAAAQIECBAgQKAoAnURnl9yySXpsMMOy2qy0UYbpfHjx39uNfr000/nC8ofeOCBNHTo0M/tmSYmQIBAWUB4ns93QXiej6NZCBAgQIAAAQIECBAgQIAAAQIECBAgQIBAUQSE501UWnhelK+/dRJYMAWE5/nURXiej6NZCBAgQIAAAQIECBAgQIAAAQIECBAgQIBAUQSE58LzonzXrZNA3QgIz/MplfA8H0ezECBAgAABAgQIECBAgAABAgQIECBAgACBoggIz4XnRfmuWyeBuhEQnudTKuF5Po5mIUCAAAECBAgQIECAAAECBAgQIECAAAECRREQngvPi/Jdt04CdSMgPM+nVMLzfBzNQoAAAQIECBAgQIAAAQIECBAgQIAAAQIEiiIgPG+i0rNnz07dunWreOehhx5KgwcPLsr3wjoJEOhAAeF5PvjC83wczUKAAAECBAgQIECAAAECBAgQIECAAAECBIoiIDxvotIfffRRWmaZZSreGTt2bBowYEBRvhfWSYBABwoIz/PBF57n42gWAgQIECBAgAABAgQIECBAgAABAgQIECBQFAHheROVfvrpp9MWW2xR8U68ttlmmxXle2GdBAh0oIDwPB984Xk+jmYhQIAAAQIECBAgQIAAAQIECBAgQIAAAQJFERCeN1HpM844I40cObLinZdeeimts846RfleWCcBAh0oIDzPB194no+jWQgQIECAAAECBAgQIECAAAECBAgQIECAQFEEhOeNKj158uS04YYbpvfff7/inalTp6Yll1yyKN8L6yRAoAMFhOf54AvP83E0CwECBAgQIECAAAECBAgQIECAAAECBAgQKIqA8DylNGfOnPTyyy+nZ555Jv3qV79K48aNq6j/Kquskt5+++2ifCeskwCBDhYQnudTAOF5Po5mIUCAAAECBAgQIECAAAECBAgQIECAAAECRRHo8PD8tNNOS6eccsoC7X3CCSekM888c4H+jD4cAQILj4DwPJ9aCs/zcTQLAQIECBAgQIAAAQIECBAgQIAAAQIECBAoioDwvEqlu3btmv7+97+nddddtyjfCeskQKCDBYTn+RRAeJ6Po1kIECBAgAABAgQIECBAgAABAgQIECBAgEBRBITnVSo9atSoBX5nfFG+rNZJoCgCwvN8Ki08z8fRLAQIECBAgAABAgQIECBAgAABAgQIECBAoCgCwvNmKt2tW7cUR8qfeOKJqXPnzkX5PlgnAQILgIDwPJ8iCM/zcTQLAQIECBAgQIAAAQIECBAgQIAAAQIECBAoioDwvEGlIyTfeOON0z777JOOOOKI1Lt376J8D6yTAIEFSEB4nk8xhOf5OJqFAAECBAgQIECAAAECBAgQIECAAAECBAgURaDDw/M333wzvf766y1633HHHelXv/pV1mf11VdPl1xySa41ip3mm266aVpsscVynddkBAgQaK2A8Ly1Yk33F57n42gWAgQIECBAgAABAgQIECBAgAABAgQIECBQFIEOD89rgY6g/LDDDsu6brTRRmn8+PG1DNWHAAECdScgPM+nZMLzfBzNQoAAAQIECBAgQIAAAQIECBAgQIAAAQIEiiIgPC9Kpa2TAIG6ERCe51Mq4Xk+jmYhQIAAAQIECBAgQIAAAQIECBAgQIAAAQJFERCeF6XS1kmAQN0ICM/zKZXwPB9HsxAgQIAAAQIECBAgQIAAAQIECBAgQIAAgaII1EV4PnPmzPTJJ59kNenSpUtaaqmlilIj6yRAoGACwvN8Ci48z8fRLAQIECBAgAABAgQIECBAgAABAgQIECBAoCgCdRGeF6UY1kmAAIEQEJ7n8z0QnufjaBYCBAgQIECAAAECBAgQIECAAAECBAgQIFAUAeF5USptnQQI1I2A8DyfUgnP83E0CwECBAgQIECAAAECBAgQIECAAAECBAgQKIqA8LwolbZOAgTqRkB4nk+phOf5OJqFAAECBAgQIECAAAECBAgQIECAAAECBAgURUB4XpRKWycBAnUjIDzPp1TC83wczUKAAAECBAgQIECAAAECBAgQIECAAAECBIoisFCF51OmTEljx45NTz/9dHrttddKf15//fU0c+bMUj3PPffctM8++xSlttZJgECdCgjP8ymc8DwfR7MQIECAAAECBAgQIECAAAECBAgQIECAAIGiCNR9eB4B+RVXXJFuuumm9Nxzz7VYt6uvvjodeOCBzfaZNGlS2n///dO8efOyPj169Ei333576tSpU1G+E9ZJgEAHCwjP8ymA8DwfR7MQIECAAAECBAgQIECAAAECBAgQIECAAIGiCNRteD5x4sT0zW9+M91zzz0116paeB4T7b777qWwvGG78847084771zzc3QkQIBAewSE5+3R+2ys8DwfR7MQIECAAAECBAgQIECAAAECBAgQIECAAIGiCNRleH733XenAw44IMUx7a1ptYTnY8aMSYMHD66YNnarx1iNAAECX4SA8DwfZeF5Po5mIUCAAAECBAgQIECAAAECBAgQIECAAAECRRGou/D82muvTQcddFDF0eq1FquW8Dzm6tevXxo/fnw2bRzdPnXq1NS1a9daH6UfAQIE2iwgPG8zXcVA4Xk+jmYhQIAAAQIECBAgQIAAAQIECBAgQIAAAQJFEair8Py2225Le+21V5o7d26z9endu3fq379/6tu3b7rmmmvShx9+mPWtNTwfNWpUOvXUUyue8fDDD6dBgwYV5XthnQQIdKCA8DwffOF5Po5mIUCAAAECBAgQIECAAAECBAgQIECAAAECRRGom/A8QvA+ffqkTz75ZL7a9OzZM40YMSIddthhaYMNNsjeX3vttdMrr7yS/X+t4flzzz2XNtlkk4rnjB49Op188slF+V5YJwECHSggPM8HX3iej6NZCBAgQIAAAQIECBAgQIAAAQIECBAgQIBAUQTqJjw/4YQT0llnnTVfXXbdddd0+eWXp+WXX36+99oansdEsYP9vffey+aM59x+++1F+V5YJwECHSggPM8HX3iej6NZCBAgQIAAAQIECBAgQIAAAQIECBAgQIBAUQTqIjyfNGlSWnnlldPs2bMr6nLIIYekSy+9tNlatSc832WXXdJdd92Vzb3WWmull19+uSjfC+skQKADBYTn+eALz/NxNAsBAgQIECBAgAABAgQIECBAgAABAgQIECiKQF2E5xGQH3rooRU12XbbbVPcQ965c+dma9We8HzkyJHpjDPOyObu0qVLKbzv1KlTUb4b1kmAQAcJCM/zgRee5+NoFgIECBAgQIAAAQIECBAgQIAAAQIECBAgUBSBugjP99tvv3TDDTdU1GTs2LFpwIABLdapPeH5RRddlA4//PCK+adPn5569OhRlO+GdRIg0EECwvN84IXn+TiahQABAgQIECBAgAABAgQIECBAgAABAgQIFEWgLsLzlVZaKb377rtZTVZfffX02muvVa1Re8LzCOsjtG/Ypk2blpZYYomqz9WBAAEC7REQnrdH77OxwvN8HM1CgAABAgQIECBAgAABAgQIECBAgAABAgSKIlAX4XkczT5v3rysJrEj/IILLqhao/aE5/fee28aPnx4xTOmTJmSll566arP1YEAAQLtERCet0fvs7HC83wczUKAAAECBAgQIECAAAECBAgQIECAAAECBIoisMCH53Pnzk1du3atqMdpp52WTjrppKo1ak94HvepDxkypOIZkydPTssuu2zV5+pAgACB9ggIz9uj99lY4Xk+jmYhQIAAAQIECBAgQIAAAQIECBAgQIAAAQJFEVjgw/NZs2al7t27V9Tjt7/9bfrud79btUbtCc9vueWWtNdee1U84+OPP049e/as+lwdCBAg0B4B4Xl79D4bKzzPx9EsBAgQIECAAAECBAgQIECAAAECBAgQIECgKAILfHje1M7zn/3sZ+mHP/xh1Rq1Jzy/+OKL04gRIyqeMX369NSjR4+qz9WBAAEC7REQnrdH77OxwvN8HM1CgAABAgQIECBAgAABAgQIECBAgAABAgSKIrDAh+dRiMZ3nh9//PHprLPOqlqj9oTnRx99dDr33HMrnjFnzpzUpUuXqs/VgQABAu0REJ63R++zscLzfBzNQoAAAQIECBAgQIAAAQIECBAgQIAAAQIEiiJQF+H5yiuvnCZMmJDVZMCAAWns2LFVa9Se8Lxfv35p/Pjx2TN69eqVPvjgg6rP1IEAAQLtFRCet1fw/8YLz/NxNAsBAgQIECBAgAABAgQIECBAgAABAgQIECiKQF2E57vvvnu6/fbbs5p06tQpTZw4Ma244oot1qmt4fm4cePSpptuWjH3V77ylXT99dcX5XthnQQIdKCA8DwffOF5Po5mIUCAAAECBAgQIECAAAECBAgQIECAAAECRRGoi/D8vPPOS0cddVRFTX70ox+l008/vcU6tTU833nnndPdd99dMXd8hiOPPLIo3wvrJECgAwWE5/ngC8/zcTQLAQIECBAgQIAAAQIECBAgQIAAAQIECBAoikBdhOdxZHsc3d6w9ezZMz3++ONpvfXWa7ZWbQnPL7744jRixIiKOWOn+xtvvJH69OlTlO+FdRIg0IECwvN88IXn+TiahQABAgQIECBAgAABAgQIECBAgAABAgQIFEWgLsLzKMZuu+2W7rjjjoq6rLrqqmnMmDGpb9++TdarteH5008/nQYNGpSmT59eMd/ee++dbrzxxqJ8J6yTAIEOFhCe51MA4Xk+jmYhQIAAAQIECBAgQIAAAQIECBAgQIAAAQJFEaib8PyZZ55Jm2+++Xx1WX755dNf/vKX1L9///nea014/sgjj6Rdd901TZs2bb55nnrqqSafXZQviXUSIPDFCgjP8/EWnufjaBYCBAgQIECAAAECBAgQIECAAAECBAgQIFAUgboJz6MgTe0+j9c7d+5cuhP9+OOPT2uuuWZWu1rC8zfffDP99Kc/TZdeemmaO3fufHXfY4890q233lqU74N1EiCwAAgIz/MpgvA8H0ezECBAgAABAgQIECBAgAABAgQIECBAgACBogjUVXj+1ltvpYEDB6a4A725tvrqq6fBgwenbbbZJo0ePTq98847WdfLL788DRs2LE2cODE98cQT6YYbbkgPPfRQk6F5DIo7zmPHe69evYryfbBOAgQWAAHheT5FEJ7n42gWAgQIECBAgAABAgQIECBAgAABAgQIECBQFIG6Cs+jKC+99FIaMGBA+uijjz7XGnXv3r0UsG+88caf63NMToAAgcYCwvN8vhPC83wczUKAAAECBAgQIECAAAECBAgQIECAAAECBIoiUHfheRRm3Lhx6atf/WopSP882rLLLptuu+22UkivESBA4IsWEJ7nIy48z8fRLAQIECBAgAABAgQIECBAgAABAgQIECBAoCgCdRmeR3FmzpyZTjrppHTWWWelTz/9NLd6bbLJJqXgfJVVVsltThMRIECgNQLC89ZoNd9XeJ6Po1kIECBAgAABAgQIECBAgAABAgQIECBAgEBRBOo2PC8X6Pnnny/dbX799denefPmtbluK620Uvrxj3+cjjjiiLTIIou0eR4DCRAg0F4B4Xl7Bf9vvPA8H0ezECBAgAABAgQIECBAgAABAgQIECBAgACBogjUfXheLtQLL7yQzj///DR27Nj07LPPptmzZ1et4TLLLJMGDhyYhg8fno488sjUo0ePqmN0IECAwOctIDzPR1h4no+jWQgQIECAAAECBAgQIECAAAECBAgQIECAQFEEFprwvGHB5syZk/75z3+madOmpRkzZqTp06enWbNmpUUXXTQttthipT+9evVKvXv3LkqdrZMAgToSEJ7nUyzheT6OZiFAgAABAgQIECBAgAABAgQIECBAgAABAkURWCjD86IUzzoJEFg4BYTn+dRVeJ6Po1kIECBAgAABAgQIECBAgAABAgQIECBAgEBRBITnRam0dRIgUDcCwvN8SiU8z8fRLAQIECBAgAABAgQIECBAgAABAgQIECBAoCgCwvOiVNo6CRCoGwHheT6lEp7n42gWAgQIECBAgAABAgQIECBAgAABAgQIECBQFAHheVEqbZ0ECNSNgPA8n1IJz/NxNAsBAgQIECBAgAABAgQIECBAgAABAgQIECiKgPC8KJW2TgIE6kZAeJ5PqYTn+TiahQABAgQIECBAgAABAgQIECBAgAABAgQIFEVAeF6USlsnAQJ1IyA8z6dUwvN8HM1CgAABAgQIECBAgAABAgQIECBAgAABAgSKIrBQhecffvhhevTRR9OTTz6ZXnnllfTaa6+lV199Nc2cOQwaixcAACAASURBVLNUzwsvvDDtt99+RamtdRIgUKcCwvN8Cic8z8fRLAQIECBAgAABAgQIECBAgAABAgQIECBAoCgCdR+eR0B+xRVXpJtuuik999xzLdbt6quvTgceeGCzfSZNmpT233//NG/evKxPjx490u233546depUlO+EdRIg0MECwvN8CiA8z8fRLAQIECBAgAABAgQIECBAgAABAgQIECBAoCgCdRueT5w4MX3zm99M99xzT821qhaex0S77757KSxv2O68886088471/wcHQkQINAeAeF5e/Q+Gys8z8fRLAQIECBAgAABAgQIECBAgAABAgQIECBAoCgCdRme33333emAAw5IU6ZMaVWdagnPx4wZkwYPHlwxb+xWj7EaAQIEvggB4Xk+ysLzfBzNQoAAAQIECBAgQIAAAQIECBAgQIAAAQIEiiJQd+H5tddemw466KCKo9VrLVYt4XnM1a9fvzR+/Phs2ji6ferUqalr1661Pko/AgQItFlAeN5muoqBwvN8HM1CgAABAgQIECBAgAABAgQIECBAgAABAgSKIlBX4fltt92W9tprrzR37txm69O7d+/Uv3//1Ldv33TNNdekDz/8MOtba3g+atSodOqpp1Y84+GHH06DBg0qyvfCOgkQ6EAB4Xk++MLzfBzNQoAAAQIECBAgQIAAAQIECBAgQIAAAQIEiiJQN+F5hOB9+vRJn3zyyXy16dmzZxoxYkQ67LDD0gYbbJC9v/baa6dXXnkl+/9aw/PnnnsubbLJJhXPGT16dDr55JOL8r2wTgIEOlBAeJ4PvvA8H0ezECBAgAABAgQIECBAgAABAgQIECBAgACBogjUTXh+wgknpLPOOmu+uuy6667p8ssvT8svv/x877U1PI+JYgf7e++9l80Zz7n99tuL8r2wTgIEOlBAeJ4PvvA8H0ezECBAgAABAgQIECBAgAABAgQIECBAgACBogjURXg+adKktPLKK6fZs2dX1OWQQw5Jl156abO1ak94vssuu6S77rorm3uttdZKL7/8clG+F9ZJgEAHCgjP88EXnufjaBYCBAgQIECAAAECBAgQIECAAAECBAgQIFAUgboIzyMgP/TQQytqsu2226a4h7xz587N1qo94fnIkSPTGWeckc3dpUuXUnjfqVOnonw3rJMAgQ4SEJ7nAy88z8fRLAQIECBAgAABAgQIECBAgAABAgQIECBAoCgCdRGe77fffumGG26oqMnYsWPTgAEDWqxTe8Lziy66KB1++OEV80+fPj316NGjKN8N6yRAoIMEhOf5wAvP83E0CwECBAgQIECAAAECBAgQIECAAAECBAgQKIpAXYTnK620Unr33Xezmqy++urptddeq1qj9oTnEdZHaN+wTZs2LS2xxBJVn6sDAQIE2iMgPG+P3mdjhef5OJqFAAECBAgQIECAAAECBAgQIECAAAECBAgURaAuwvM4mn3evHlZTY444oh0/vnnV61Re8Lze++9Nw0fPrziGVOmTElLL7101efqQIAAgfYICM/bo/fZWOF5Po5mIUCAAAECBAgQIECAAAECBAgQIECAAAECRRFY4MPzuXPnpq5du1bU42c/+1n64Q9/WLVG7QnP4z71IUOGVDxj8uTJadlll636XB0IECDQHgHheXv0PhsrPM/H0SwECBAgQIAAAQIECBAgQIAAAQIECBAgQKAoAgt8eD5r1qzUvXv3inqcc8456Zhjjqlao/aE57fcckvaa6+9Kp7x8ccfp549e1Z9rg4ECBBoj4DwvD16n40VnufjaBYCBAgQIECAAAECBAgQIECAAAECBAgQIFAUgQU+PG9q5/moUaPSKaecUrVG7QnPL7744jRixIiKZ0yfPj316NGj6nN1IECAQHsEhOft0ftsrPA8H0ezECBAgAABAgQIECBAgAABAgQIECBAgACBoggs8OF5FKLxnedHHnlkOu+886rWqD3h+dFHH53OPffcimfMmTMndenSpepzdSBAgEB7BITn7dH7bKzwPB9HsxAgQIAAAQIECBAgQIAAAQIECBAgQIAAgaII1EV4vvLKK6cJEyZkNVlnnXXSSy+9VLVG7QnP+/Xrl8aPH589o1evXumDDz6o+kwdCBAg0F4B4Xl7Bf9vvPA8H0ezECBAgAABAgQIECBAgAABAgQIECBAgACBogjURXi+++67p9tvv72iJuPGjUsRcLfU2hqex9ybbrppxdRf+cpX0vXXX1+U74V1EiDQgQLC83zwhef5OJqFAAECBAgQIECAAAECBAgQIECAAAECBAgURaAuwvM4ov2oo46qqMnBBx+crrjiihbr1NbwfOedd0533313xdzxGeK4eI0AAQKft4DwPB9h4Xk+jmYhQIAAAQIECBAgQIAAAQIECBAgQIAAAQJFEaiL8DyObI+j2xu2uAf9oYceStttt12ztWpLeH7xxRenESNGVMzZqVOn9MYbb6Q+ffoU5XthnQQIdKCA8DwffOF5Po5mIUCAAAECBAgQIECAAAECBAgQIECAAAECRRGoi/A8irHbbrulO+64o6IuK620Uho7dmzq27dvk/VqbXj+9NNPp0GDBqXp06dXzLf33nunG2+8sSjfCeskQKCDBYTn+RRAeJ6Po1kIECBAgAABAgQIECBAgAABAgQIECBAgEBRBOomPH/mmWfS5ptvPl9dll9++fSXv/wl9e/ff773WhOeP/LII2nXXXdN06ZNm2+ep556qslnF+VLYp0ECHyxAsLzfLyF5/k4moUAAQIECBAgQIAAAQIECBAgQIAAAQIECBRFoG7C8yhIU7vP4/U4wj3uRD/++OPTmmuumdWulvD8zTffTD/96U/TpZdemubOnTtf3ffYY4906623FuX7YJ0ECCwAAsLzfIogPM/H0SwECBAgQIAAAQIECBAgQIAAAQIECBAgQKAoAnUVnr/11ltp4MCBKe5Ab66tvvrqafDgwWmbbbZJo0ePTu+8807W9fLLL0/Dhg1LEydOTE888US64YYbSvemNxWax6C44zx2vPfq1aso3wfrJEBgARAQnudTBOF5Po5mIUCAAAECBAgQIECAAAECBAgQIECAAAECRRGoq/A8ivLSSy+lAQMGpI8++uhzrVH37t1LAfvGG2/8uT7H5AQIEGgsIDzP5zshPM/H0SwECBAgQIAAAQIECBAgQIAAAQIECBAgQKAoAnUXnkdhxo0bl7761a+WgvTPoy277LLptttuK4X0GgECBL5oAeF5PuLC83wczUKAAAECBAgQIECAAAECBAgQIECAAAECBIoiUJfheRRn5syZ6aSTTkpnnXVW+vTTT3Or1yabbFIKzldZZZXc5jQRAQIEWiMgPG+NVvN9hef5OJqFAAECBAgQIECAAAECBAgQIECAAAECBAgURaBuw/NygZ5//vnS3ebXX399mjdvXpvrttJKK6Uf//jH6YgjjkiLLLJIm+cxkAABAu0VEJ63V/D/xgvP83E0CwECBAgQIECAAAECBAgQIECAAAECBAgQKIpA3Yfn5UK98MIL6fzzz09jx45Nzz77bJo9e3bVGi6zzDJp4MCBafjw4enII49MPXr0qDpGBwIECHzeAsLzfISF5/k4moUAAQIECBAgQIAAAQIECBAgQIAAAQIECBRFYKEJzxsWbM6cOWnChAnpX//6V5oxY0bpz6xZs9Kiiy5aCsjjTwTnK664YlHqbJ0ECNSRgPA8n2IJz/NxNAsBAgQIECBAgAABAgQIECBAgAABAgQIECiKwEIZnheleNZJgMDCKSA8z6euwvN8HM1CgAABAgQIECBAgAABAgQIECBAgAABAgSKIiA8L0qlrZMAgboREJ7nUyrheT6OZiFAgAABAgQIECBAgAABAgQIECBAgAABAkUREJ4XpdLWSYBA3QgIz/MplfA8H0ezECBAgAABAgQIECBAgAABAgQIECBAgACBoggIz4tSaeskQKBuBITn+ZRKeJ6Po1kIECBAgAABAgQIECBAgAABAgQIECBAgEBRBITnRam0dRIgUDcCwvN8SiU8z8fRLAQIECBAgAABAgQIECBAgAABAgQIECBAoCgCdRGef/TRR+m+++5LG264YVp77bVTly5dilIf6yRAoIACwvN8ii48z8fRLAQIECBAgAABAgQIECBAgAABAgQIECBAoCgCdRGev/zyy2mdddYp1WSxxRZLgwcPTjvuuGPpT79+/VKnTp2KUi/rJECgAALC83yKLDzPx9EsBAgQIECAAAECBAgQIECAAAECBAgQIECgKAJ1F543Lszyyy+fhg0bVgrSd95557TKKqsUpXbWSYDAQiogPM+nsMLzfBzNQoAAAQIECBAgQIAAAQIECBAgQIAAAQIEiiJQ9+F540LFse7lXekRqi+11FJFqaV1EiCwkAgIz/MppPA8H0ezECBAgAABAgQIECBAgAABAgQIECBAgACBoggsdOF5w8J17tw5bbHFFmn48OGlQH3bbbdN3bp1K0ptrZMAgToVEJ7nUzjheT6OZiFAgAABAgQIECBAgAABAgQIECBAgAABAkURqIvw/K233krrr79+mj59ervq0qNHjzRo0KBsZ/qmm27qvvR2iRpMgMDnISA8z0dVeJ6Po1kIECBAgAABAgQIECBAgAABAgQIECBAgEBRBOoiPI9izJo1Kz322GPpvvvuS/fee296/PHH09y5c9tVp+WWWy67L32nnXZKffr0add8BhMgQCAPAeF5HoopCc/zcTQLAQIECBAgQIAAAQIECBAgQIAAAQIECBAoikDdhOeNCzJt2rT08MMPl4L0CNTHjx/f7pqtueaa2a70OOZ96aWXbvecJiBAgEBrBYTnrRVrur/wPB9HsxAgQIAAAQIECBAgQIAAAQIECBAgQIAAgaII1G143rhA77//filEjz/33HNPiqPe29PivvTNN988C9OHDBmSunbt2p4pjSVAgEBNAsLzmpiqdhKeVyXSgQABAgQIECBAgAABAgQIECBAgAABAgQIEGggsNCE542r+uqrr2ZHvMfu9ClTprSr8A888EAaOnRou+YwmAABArUICM9rUareR3he3UgPAgQIECBAgAABAgQIECBAgAABAgQIECBA4DOBhTY8b1jkefPmpXHjxmVHvMdx79OnT2/V90B43iounQkQaIeA8LwdeA2GCs/zcTQLAQIECBAgQIAAAQIECBAgQIAAAQIECBAoikAhwvPGxZw9e3YaO3Zsdsz7Y489lubOndtizYXnRfknYZ0EOl5AeJ5PDYTn+TiahQABAgQIECBAgAABAgQIECBAgAABAgQIFEWgkOF54+JOnDgxnXbaaenCCy9Mc+bMabL2wvOi/JOwTgIdLyA8z6cGwvN8HM1CgAABAgQIECBAgAABAgQIECBAgAABAgSKIlDI8Dx2nsdu8/vuu690lPvjjz/ebGhe/iIIz4vyT8I6CXS8gPA8nxoIz/NxNAsBAgQIECBAgAABAgQIECBAgAABAgQIECiKQCHC8/Kd5+Ww3J3nRfl6WyeB+hQQnudTN+F5Po5mIUCAAAECBAgQIECAAAECBAgQIECAAAECRRFYaMPzV199NbvT/J577klTpkxpdU07d+6ctthiizR8+PB0/PHHp+WWW67VcxhAgACB1goIz1sr1nR/4Xk+jmYhQIAAAQIECBAgQIAAAQIECBAgQIAAAQJFEVhowvP333+/Iix/66232lTDNdZYoxSWx58dd9wxLbXUUm2axyACBAi0VUB43la5ynHC83wczUKAAAECBAgQIECAAAECBAgQIECAAAECBIoiULfh+bRp01Icvx53lsdx7OPHj29TzZZZZpm0ww47lILy3XbbLfXp06dN8xhEgACBvASE5/lICs/zcTQLAQIECBAgQIAAAQIECBAgQIAAAQIECBAoikDdhOezZs1Kjz32WBaWP/7442nu3LmtrlO3bt3SwIEDs93lW265ZYrj2TUCBAgsKALC83wqITzPx9EsBAgQIECAAAECBAgQIECAAAECBAgQIECgKAJ1EZ7HEezrr79+mj59epvqstFGG2Vh+ZAhQ9Jiiy3WpnkMIkCAwBchIDzPR1l4no+jWQgQIECAAAECBAgQIECAAAECBAgQIECAQFEE6iI8f/nll9M666xTc0169+5dOoY97i3fZZdd0gorrFDzWB0JECDQ0QLC83wqIDzPx9EsBAgQIECAAAECBAgQIECAAAECBAgQIECgKAILRXi++OKLp8GDB2e7y2OnuUaAAIF6FRCe51M54Xk+jmYhQIAAAQIECBAgQIAAAQIECBAgQIAAAQJFEajr8HyJJZZIxx9/fBo5cmSKv2sECBBYGASE5/lUUXiej6NZCBAgQIAAAQIECBAgQIAAAQIECBAgQIBAUQTqOjwvF2nRRRdN22yzTRo2bFjaYYcdUv/+/VOXLl2KUkPrJEBgIRMQnudTUOF5Po5mIUCAAAECBAgQIECAAAECBAgQIECAAAECRRFYKMLzxsXq2bNn6Rj3cpjer1+/otTTOgkQWAgEhOf5FFF4no+jWQgQIECAAAECBAgQIECAAAECBAgQIECAQFEE6iI8nzx5cvra176WxowZk2bOnNnq2iy//PJp++23L4Xp8WfNNdds9RwGECBA4IsSEJ7nIy08z8fRLAQIECBAgAABAgQIECBAgAABAgQIECBAoCgCdRGel4sRwfmjjz6a7r333nTfffelJ598Ms2dO7fVterTp0+2K33HHXdMvXv3bvUcBhAgQODzEhCe5yMrPM/H0SwECBAgQIAAAQIECBAgQIAAAQIECBAgQKAoAnUVnjcuyscff5wefPDBUpAef1544YU21W399dcv3ZUeu9Jjh/rSSy/dpnkMIkCAQB4CwvM8FFMSnufjaBYCBAgQIECAAAECBAgQIECAAAECBAgQIFAUgboOzxsXaeLEiVmQfvfdd6cJEya0uo6dO3dOm222WbYzfdCgQWmxxRZr9TwGECBAoK0CwvO2ylWOE57n42gWAgQIECBAgAABAgQIECBAgAABAgQIECBQFIGFKjxvXLR//OMf2RHv999/f/roo49aXddu3bqlrbfeOl1yySVprbXWavV4AwgQINBaAeF5a8Wa7i88z8fRLAQIECBAgAABAgQIECBAgAABAgQIECBAoCgCC3V43rCIn376aXr66aeznekPP/xwijvUa20PPPBAGjp0aK3d9SNAgECbBYTnbaarGCg8z8fRLAQIECBAgAABAgQIECBAgAABAgQIECBAoCgChQnPGxc0gvNHH320FKbfe++96cknn0xz585ttu7C86L8k7BOAh0vIDzPpwbC83wczUKAAAECBAgQIECAAAECBAgQIECAAAECBIoiUNjwvFzg6dOnpzFjxqSbbropXXzxxWnOnDlN1l54XpR/EtZJoOMFhOf51EB4no+jWQgQIECAAAECBAgQIECAAAECBAgQIECAQFEECheeRzj+t7/9LTu+PXafz549u2q9hedViXQgQCAnAeF5PpDC83wczUKAAAECBAgQIECAAAECBAgQIECAAAECBIoiUIjwfPz48VlY/uCDD6Z//etfra6v8LzVZAYQINBGAeF5G+EaDROe5+NoFgIECBAgQIAAAQIECBAgQIAAAQIECBAgUBSBhTI8f/PNN0v3mJfvM580aVK76yk8bzehCQgQqFFAeF4jVJVuwvN8HM1CgAABAgQIECBAgAABAgQIECBAgAABAgSKIrBQhOeTJ09OEW6XA/NXX3213fXr2rVr6t+/f9phhx1KfwYPHpziNY0AAQKft4DwPB9h4Xk+jmYhQIAAAQIECBAgQIAAAQIECBAgQIAAAQJFEajL8PyTTz5JY8aMyXaWjxs3Ls2bN69dNevUqVPaZJNNSkH5sGHDSmH5Ekss0a45DSZAgEBbBITnbVGbf4zwPB9HsxAgQIAAAQIECBAgQIAAAQIECBAgQIAAgaII1EV4/umnn6axY8dm95bH32fPnt3uGq233nrZzvLtt98+9erVq91zmoAAAQLtFRCet1fw/8YLz/NxNAsBAgQIECBAgAABAgQIECBAgAABAgQIECiKQF2E5y+//HJaZ5112l2Tvn37ZmH5jjvumHr37t3uOU1AgACBvAWE5/mICs/zcTQLAQIECBAgQIAAAQIECBAgQIAAAQIECBAoisBCHZ6vuOKKKXaUl49iX2ONNYpSV+skQKCOBYTn+RRPeJ6Po1kIECBAgAABAgQIECBAgAABAgQIECBAgEBRBBaq8HzppZdOQ4cOzXaXb7jhhkWpo3USILAQCQjP8ymm8DwfR7MQIECAAAECBAgQIECAAAECBAgQIECAAIGiCNR1eL744oun7bbbLttZvtlmm6XOnTsXpXbWSYDAQiogPM+nsMLzfBzNQoAAAQIECBAgQIAAAQIECBAgQIAAAQIEiiJQV+F5t27d0oABA9KwYcNKgfnWW2+dFllkkaLUyjoJECiIgPA8n0ILz/NxNAsBAgQIECBAgAABAgQIECBAgAABAgQIECiKQF2E5//+97/ThAkTUp8+fVLXrl2LUhvrJECgoALC83wKLzzPx9EsBAgQIECAAAECBAgQIECAAAECBAgQIECgKAJ1EZ4XpRjWSYAAgRAQnufzPRCe5+NoFgIECBAgQIAAAQIECBAgQIAAAQIECBAgUBQB4XlRKt3Odcbu/6lTp5Zm6dKlS+rRo0fpT6dOndo582fD582blz788MM0d+7c0rxxTP9iiy2W+9H8HbGW7t27l7zyvmZgxowZadq0aZ9rXXIrsIlqFhCe10zVYkfheT6OZiFAgAABAgQIECBAgAABAgQIECBAgAABAkUREJ7XaaWnT5+eXnnllfSPf/wjvfzyy+n1118vhc7l9s1vfjMNHjy43at74okn0qhRo9Kdd95ZMX9MvOiii6a99947HXnkkWnIkCFtftbs2bPTz3/+8/SHP/whvfvuu/PNs8EGG6RDDjkkHXHEEWmppZZq83Mee+yx0lruvvvu9Omnn1bME8H2Pvvsk7797W+n7bbbrs3PmDlzZjr99NPT+eefn95///355tloo41Kazn88MNTz5492/ycv/71r+m0005L995773xriR8c7Lvvvumoo45KAwcObPMzDOw4AeF5PvbC83wczUKAAAECBAgQIECAAAECBAgQIECAAAECBIoiUBfh+TvvvJOef/75rCZLLrnk5xoKxg7oe+65p+I70L9//7TMMst06PfixRdfTD/84Q/Tc889l1577bUWP0uEtxE2t6edddZZ6fvf/36aM2dO1Wm+853vpOgfO6xb01599dVS0Dtu3Liqw1ZdddV03XXXpQEDBlTt27hDhPMnn3zyfD8AaGqiY445Jp155pmt3iUeP2KIHxM0/K4290FXW221dMMNN6Qtttii1WuJHwCMHj16vtC88USxe/973/te6YcJee94b/WHNqBVAsLzVnE121l4no+jWQgQIECAAAECBAgQIECAAAECBAgQIECAQFEE6iI8v+SSS9Jhhx2W1SR2744fP/5zq1HsSo6jyRu2Bx54IA0dOvRze2YtE99+++1p9913r6Vraedze8Lz3/3ud+m73/3ufM+KAHvFFVdML7zwQord7w1bhNr33Xdf6aj1WtqUKVNK4XHsmm/YYkf7hhtumCZPnpzefPPNive6du2abrnllrTbbrvV8ohSn1//+tfpxBNPnK9/nz590gorrFAKu+P484Ytdu3fddddpd31tbRYyyabbJLefvvtiu6xoz3WErvQ33rrrYr34lj6v/zlL2nHHXes5RGlPhGE/+hHP5qvf9++fdNyyy1XWkscS9+wxfzxnHieVh8CwvN86iQ8z8fRLAQIECBAgAABAgQIECBAgAABAgQIECBAoCgCwvMmKl1v4fniiy+eYjd+wyPP2xOeP/7442nbbbet2KV90EEHlXY7r7HGGiWxOCL+xhtvTMcdd1yaMGFCprjLLrukO+64o6Z/PzvttFPFDv8Isn/zm9+k/fbbL0VIHi3C6HjuRRddlM0ZIXD8mGGbbbap+pwxY8aUfvTQ8Jj2ONI+dm9H4Fxey5/+9Kd0/PHHV6zly1/+crr55purPiM6xLH1Dz/8cNY31vLf//3fpV315R9ixA8BTj311HTZZZdl/SKcj8+45ZZbVn3O/fffXwra42SEchsxYkQ65ZRTUvyoIVqcEnD99deX6tLw2PgwjV37Wn0ICM/zqZPwPB9HsxAgQIAAAQIECBAgQIAAAQIECBAgQIAAgaIICM+bqPSCHJ7vueeeKXbeb7311mmrrbYq/Td2Nsdu5F/84hfZatoTnkfY/NBDD2VzxQ72mK+pFrup4zM0DO7jfvSdd965xX9DcVf38OHDsz5xJH6E9muvvXaT40aOHJnOOOOM7L3Y5T527Niq/07jzu+467zcYjf9b3/72ybHxVH4Me+kSZOy92s5caDxiQCxlieffDL7oUHjhx177LEVn2GHHXYo7div1jbbbLP07LPPZt1iN31Dk4bj4wj5qEvsiC+38GrLkffVPpf38xcQnudjKjzPx9EsBAgQIECAAAECBAgQIECAAAECBAgQIECgKALC8yYqvaCG5x9//HHp6O04Crxxi7vQ8wjPY/d07KIut/XXX78U2LZ05Hfj8DgC60cffbTFf0NxLHrsuC63a6+9Nh1wwAHNjomaRPD7xBNPZH0igB82bFizY+Le+tjdXm79+vVLTz31VLarvamBsdM87i0vt/ghQQToLbX4XBH8l1vsYt9nn32aHRK7w2OnecN73qsF23Hs+h577JHNGePjmZ07d272OX/84x8rTMMijqLXFnwB4Xk+NRKe5+NoFgIECBAgQIAAAQIECBAgQIAAAQIECBAgUBQB4XkTlV5Qw/OWvpR5hedxt3zcMV9u8fdvfetbVf89RMj+4osvZv3iFApylQAAIABJREFU7+uuu26T42K3evnI9OgQd483vtu8qYFxHPn++++fvRVHyV911VXNfravf/3r6eqrr87ej78feOCBrV5L3Mm+2mqrNTkudnivs8462XtrrbVWiteqtfjcBx98cNbt0EMPTRdffHGzw2Ldsf5yi79/5StfafExcbz7mmuuWXGnfByxv9JKK1X7eN7vYAHheT4FEJ7n42gWAgQIECBAgAABAgQIECBAgAABAgQIECBQFAHheROVnjlzZoq7qBu22JE9aNCgBfZ7kUd4Hj8aWH755dOHH35YWmf37t1T7HaP/1ZrcXx4HK1ebqeffnrpKPmm2q9//esUR46X209+8pPSXeDV2uzZs9Oyyy6bpk2bVuras2fPNHny5LTIIovMNzTuZI/j08t94174Dz74oKa1xGc/6aSTsjnPPPPMdMIJJzT58X7+859XrPNnP/tZilpUa//+979Tr1690owZM0pdY13vvfdedj96w/Gx7qWWWirrG3+PdZfvhW/pWXEf+mmnnZZ1iSPr4+h6bcEWEJ7nUx/heT6OZiFAgAABAgQIECBAgAABAgQIECBAgAABAkUREJ43Uen3338/rbjiihXvxBHZccf4gtryCM+ff/750n3q5RZHqze8+7yltccd3/3798+6bLfddhXHsjccG/eh33333dlL8Yx4Vi1tl112qTh6PO4zj7u9G7enn346bbHFFtnLcb96w2e29KxHHnkkxecvtzgaPo6Ib6ptv/326cEHH8zeau7zNDU27jpveCT8M888kzbddNP5usaR7ttss032+u67755uu+22WrhK88dzym3XXXdNccy+tmALCM/zqY/wPB9HsxAgQIAAAQIECBAgQIAAAQIECBAgQIAAgaIICM+bqHSEuXHXdcMW935vsskmC+z3Io/w/NZbb0177rlntsbYSf7LX/6ypjXHrvXY3R07qqMtscQS2a7vxhOsuuqq6Z///Gf2cuy+brzTv7mHjh49OsVO9XK78sorUxzP3rhdd9116atf/Wr28sknn5xibC0t7iSPe+Xjv9HimPM47rypFj+yiB9bRIsd8NOnT69pR3j0//GPf5xip3q5NXcUe6zxG9/4RtYvdpI33Bnf0prCNuoSR7hHi+Py33jjjVoY9OlAAeF5PvjC83wczUKAAAECBAgQIECAAAECBAgQIECAAAECBIoiIDxvotLf+9730tlnn13xTkv3Xi8IX5Y8wvM40vvYY4/NlnPuueemo446qublxd3fDe/7bioUb3yf/Je+9KX0zjvv1PyMxkFyc0e+R+j/gx/8IJs37hOPe8VrbXHHecN72OPo9MbHpEe43vDI+BgT35Na20UXXZQOP/zwrHt85oZH35ffiCPtR40alfVr7gcDzT03wv933303ezuOtO/cuXOtH1O/DhAQnueDLjzPx9EsBAgQIECAAAECBAgQIECAAAECBAgQIECgKALC80aVjuO541jsWbNmVbwT/9/U3doLyhclj/A8gtu4u7zcYif6HnvsUfMS42j0hsebxx3eK6ywQsX4qVOnlu7vLrc4Cj+OxK+1NT4V4Fvf+la65JJL5hse93r/7ne/y16PI9vj89Xa4hj5MWPGZN3jvvS4o7xhi7vh467ychs0aFB6+OGHa31Euueee9JOO+2U9f/Od76Tfv/73883/rDDDqtYYxwTP2TIkJqfM2DAgArjjz76qKIGNU+k4xcmIDzPh1p4no+jWQgQIECAAAECBAgQIECAAAECBAgQIECAQFEEOjw8j7Dx/vvvb9E77oL+85//nPWJQLY1O6KrFTN2EMeO6XhOw53T5XFxXHsc274gtzzC8//8z/+sCG/j7u+Gd21XW38ckx7HpZdbHM2+8sorVwyLEHq55ZbLXos7zO+4445qU2fv//3vf08bb7xx9v/7779/+uMf/zjf+Nhlfumll2avx53sDe9Ar/bAvffeO918881Zt9i5HUe0N2zx44DevXtnL335y1+uGFPtGU899VTacssts26HHHJIxWcuv9HY9bnnnqswqPac3XbbrcJ48uTJFaF/tfGN34+d65tttlmrhsW/rS5durRqTJE7C8/zqb7wPB9HsxAgQIAAAQIECBAgQIAAAQIECBAgQIAAgaIIdHh4Hvc3n3LKKQu0d+zGPvHEExfoz5hHeN44cH766adbFZLGLvDLLrssc4q7teOO7YatceAcIfWNN95Ys+1rr72W1lxzzax/7IyPHfKN2wEHHFARqj///PNpgw02qPk5Bx10ULrmmmuy/k39ECCOm19llVWyPvHMa6+9tuZn/O///m/FZ4qQ/H/+53/mG/8f//Ef6bbbbstejx94rLXWWjU/5ytf+Ur605/+lPVv6ocANU+WUorwvPER9tXGxw9UhOfVlD57X3heu1VLPYXn+TiahQABAgQIECBAgAABAgQIECBAgAABAgQIFEVAeF6l0ssss0x65ZVX5juye0H7guQRnh944IEV4e8LL7yQ1l9//ZqXGseO/+EPf8j6NxXyTpgwoWI3+te+9rWKkLrawyZOnJjinvRy22GHHdJ9990337C99tor3XLLLdnrr776alpjjTWqTZ+9P2LEiBT3pJdbUz8EeOuttyp+HNDczvHmHhpzrr766tnbEZI3PGGh/MaOO+5Ysca33367IrSvtqiDDz44XXXVVVm3pn4IUG2Ohu8Lz1uj1ba+wvO2uTUeJTzPx9EsBAgQIECAAAECBAgQIECAAAECBAgQIECgKALC8xYqHTtlb7jhhhRB7ILe8gjPv/GNb6Qrr7wyW+r48ePTRhttVPPSGwfOTQXWset5pZVWyuZs7tj15h765ptvptVWWy17O+4Mv+uuu+br3ni39T/+8Y+09tpr17yWxhYRlK+66qoV4yPE7tOnT/ZahNRXXHFFzc+Iz7Tuuutm/Zvbhb/rrrumO++8M+vXVJDf0kMbH/seP2BoWIOaP/D/7yg8b61Y6/sLz1tv1tQI4Xk+jmYhQIAAAQIECBAgQIAAAQIECBAgQIAAAQJFERCeN1Pp2HF9+eWXp/79+9fFdyGP8Pzb3/52Ov/887P1tvae8MZHnTcVOMd928svv3z2jNbeE/7iiy9W7IZvLnBu7w8B9ttvv9IPJ8qtqcC5vT8EGDduXNp0002zZ4Rfwx3i5Tf23XffiqPtX3rppbTOOuvU/L3cc889K462f//99ytqUPNE/79jhOdx93xrWvwIw7HttYsJz2u3aqmn8DwfR7MQIECAAAECBAgQIECAAAECBAgQIECAAIGiCAjP/3+lu3XrljbZZJO0zTbbpH322ScNHjy4rr4DeYTn3/ve99LZZ5+drfuBBx5IQ4cOrdmh8VHpccR67969K8Z/9NFHKY7CL7fmjl1v7qFPPfVU2nLLLbO3v/71r1fsli+/cdRRR6Xzzjsv6/foo4+mgQMH1ryW3XbbLd1xxx1Z/0mTJqXllluuYnzjHwLEDvHbb7+95mfEZ9p2222z/kcccUTFjxfKbzT+IUBrf9QwbNiwdP/992fP+fDDDytqUPMH1vELExCe50MtPM/H0SwECBAgQIAAAQIECBAgQIAAAQIECBAgQKAoAh0entcCfckll6TDDjss6xq7WONIce0zgTzC89GjR6ef/OQn2aTXXHNNijvJa22xSz+C3XJrKqSdPn16WnzxxbM+scM/7lavtcWd4LFbvdy++93vpt/+9rfzDf/BD36QfvnLX2av/+lPfyr9KKLWFj+keO6557LuU6dOTUsuuWTF8GnTpqWePXtmr8Uu8meeeabWR6Trr78+xbH15TZy5MiKz1x+/dhjj61Y46233pr22GOPmp+z3nrrpditXm6ffPJJWmyxxWoer+MXLyA8z8dceJ6Po1kIECBAgAABAgQIECBAgAABAgQIECBAgEBRBITnC0ml8wjP477ub37zm5nIGWeckU488cSahWKX+XvvvVfq37lz5zRnzpzUqVOn+cYvuuiiaebMmaXXI3z++OOPa37G73//+/Sf//mfWf9zzjknHXPMMfONv+CCC9KRRx6ZvR4BewTttbZevXqlKVOmlLrHqQT//ve/51vLvHnz0iKLLJLiGPNocRx9HIleazvrrLPSCSeckHWPz3z44YfPN/w3v/lNOv7447PXY0d9w7VVe16PHj1Kn7+8lrJ9tXHe7zgB4Xk+9sLzfBzNQoAAAQIECBAgQIAAAQIECBAgQIAAAQIEiiIgPF9IKp1HeD5mzJiK4+qbOxK9KbIPPvig4ljz2O38v//7v03qbr755hU7tF9//fW02mqr1VSJONr8wgsvzPrG0eq77LLLfGPvvffeNHz48Oz1OLngoosuqukZcb/5yiuvnPWNXejPPvtsk2M33HDDip3zcZT7sssuW9NzDjnkkHT55ZdnfeNo9e23336+sbfddlv6j//4j+z1OJL+3HPPrekZr776alprrbWyvnE6wN/+9reaxurUcQLC83zshef5OJqFAAECBAgQIECAAAECBAgQIECAAAECBAgURaAuwvPYEX300UdnNdlggw3S448/XpQa1bTOPMLzOGY97vWOHdXRItCOYLuWduONN6Z9990369pS8N44AL/yyitT9K+lRe0bhvJN3ase87z77rtppZVWyqZcd91104svvljLI9K1116bDjzwwKxvS8F74wD8uuuuS/vtt19Nz4lQO8LtcmsueH/rrbdS3759s34bb7xxxZHyLT0swvn4jOXWmuC9pkXo9LkICM/zYRWe5+NoFgIECBAgQIAAAQIECBAgQIAAAQIECBAgUBSBugjPi1KM9qwzj/A8nr/tttumRx99NPsoseM6dl5Xa9/4xjdShODldvPNN1fcTd5wfOwW32233bKX4i7yuJO8Wosgf4011si6bbHFFhV3rDcev+WWW6annnoqezlC99gRX6199atfTRGCl1tzu9vj/VtuuSXttddeWd+4Iz7uiq/WIsiP+97LbZtttkmPPPJIs8P69euXxo8fn73/2muvpdVXX73aY9Lee++dohbldt9996Uddtih6jgdOlZAeJ6Pv/A8H0ezECBAgAABAgQIECBAgAABAgQIECBAgACBoggIzxeSSucVnp999tnpe9/7XqZSy07luLM87jsv36u9xBJLpNjFHveBN9XijvC4U3zq1Kmlt6PfO++8U7ozvKX2gx/8IP3yl7/MuvziF79I3//+95sdEu+HS7kdd9xxKdbXUovj52PH+uzZs0vdlllmmTRp0qTUpUuXJofNmjWrtFt/2rRppffjPvd//vOfVY9ujzvM4y7zcov7zxvea974YaNHj04/+clPspdHjhxZYdHUh4vPHcfPl9cS5nEne3NrWUj+KSwUyxCe51NG4Xk+jmYhQIAAAQIECBAgQIAAAQIECBAgQIAAAQJFERCeLySVzis8/+ijj0rHtUcgHq1z586lO7Jjl3dzrfHR5RFy//znP29R9uSTT04//elPsz5f/vKXK3ZINx4cO7VjB3yE1dEWX3zxUuC+1FJLNfucWMuqq66a/vWvf5X6dO3atbQTPXZxN9fiuPY4tr3cIrA+9dRTW1xLBPi/+tWvsj4HHHBAxRyNBz/33HMlzzlz5pTeijXEWmJNzbU40j3WUv6BQrdu3dK4ceNa3EkfO+JjZ3y5nX766elHP/rRQvKNX7iXITzPp77C83wczUKAAAECBAgQIECAAAECBAgQIECAAAECBIoiIDxfSCqdV3geHKeddlo65ZRTMpkVVlgh/fWvf01rr732fFoRLI8aNSp7vZZQOzo3DrbjteZ2ucdx7UOGDElvv/129pyTTjqp9DmrtegXoXG5felLX0oPPvhgk2tpvBs8Qu0333yzxYA+5o1gO45QL4f08Vpzu9xffvnlNHTo0DRhwoTsM8U64nNWa7Hb/Iwzzsi6RZj+0EMPNXl8+3e+8530hz/8IetbS0Bf7fne/+IEhOf5WAvP83E0CwECBAgQIECAAAECBAgQIECAAAECBAgQKIqA8LzOKh1HnJd3LLflow8fPjzdfffdLQ6dMWNGiju4477zcoudzrEre9CgQaUj2mPX81VXXZVeeOGFirluuOGGtO+++9b00a6//vq0//77V/Rdd91109e//vW06aablkLpCO3jDvH4TOUWO8cfe+yx1KNHj6rPiXFx93nDz9m9e/cUd5MPHjw4xQ8DYi1XX311u9YSFgcffPB8a4m74GPHfByXHneaR7+ZM2dm/eKzxRrjM1VrEc5vvvnmKQL4cguDqMt2221XOvb+mWeeKT3jpZdeyvp06tQp/fnPf0577LFHtUd4fwEREJ7nUwjheT6OZiFAgAABAgQIECBAgAABAgQIECBAgAABAkUREJ7XWaW/iPA8SCZOnJi22mqr0v3dtbZajjhvPFfjnevVnrXKKqukJ554ohTg19pix/rWW29dWlOtrS1HnMeR6NWOq2/4/DgeP9YSd6bX2mIX/oABA0phfK0tdqufeOKJtXbXbwEQEJ7nUwTheT6OZiFAgAABAgQIECBAgAABAgQIECBAgAABAkUREJ7XWaW/qPA8WKZMmZIOPfTQFu8ij35xJPgFF1ww3y7yWmmvu+66dMQRR2T3rDc3bvfdd09XXnllWmaZZWqdOusXu9jjbva//OUvLY6NuS+55JIU94W3pcVaDjvssIoj3JuaJ+a/7LLLqh4J39TY9957L8WO9monCMRawivctPoSEJ7nUy/heT6OZiFAgAABAgQIECBAgAABAgQIECBAgAABAkUREJ7XWaXjWO5PP/20zZ+6Z8+eTd733dKE8cw41jz+G7u3Z82aVTpWPXamx47u2Aldy7HjLT1j6tSp6ZZbbikdLx73jL/77rsp7vTeYostSs/Zdtttm7zbu7UQTz/9dOkY+PhvPGP27NnZWmIdsZ44or497eOPPy6t5dZbb01vvPFGirC7b9++pSPXy2uJXeftbbFr/dprry3VJdYSx/lvttlmpTXEn3hWe9fS3s9ofNsEhOdtc2s8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sLzolTaOgkQqBsB4Xk+pRKe5+NoFgIECBAgQIAAAQIECBAgQIAAAQIECBAgUBQB4XlRKm2dBAjUjYDwPJ9SCc/zcTQLAQIECBAgQIAAAQIECBAgQIAAAQIECBAoioDwvCiVtk4CBOpGQHieT6mE5/k4moUAAQIECBAgQIAAAQIECBAgQIAAAQIECBRFQHhelEpbJwECdSMgPM+nVMLzfBzNQoAAAQIECBAgQIAAAQIECBAgQIAAAQIEiiIgPC9Kpa2TAIG6ERCe51Mq4Xk+jmYhQIAAAQIECBAgQIAAAQIECBAgQIAAAQJFERCeF6XS1kmAQN0ICM/zKZXwPB9HsxAgQIAAAQIECBAgQIAAAQIECBAgQIAAgaIICM+LUmnrJECgbgSE5/mUSniej6NZCBAgQIAAAQIECBAgQIAAAQIECBAgQIBAUQSE50WptHUSIFA3AsLzfEolPM/H0SwECBAgQIAAAQIECBAgQIAAAQIECBAgQKAoAnUVnj/yyCPprrvuqqjNSSedlLp161aUelknAQIFEBCe51Nk4Xk+jmYhQIAAAQIECBAgQIAAAQIECBAgQIAAAQJFEair8PyMM85II0eOrKjN1KlT05JLLlmUelknAQIFEBCe51Nk4Xk+jmYhQIAAAQIECBAgQIAAAQIECBAgQIAAAQJFERCeF6XS1kmAQN0ICM/zKZXwPB9HsxAgQIAAAQIECBAgQIAAAQIECBAgQIAAgaIIFCI8nzFjRnr88ccrarrBBhukFVZYoSh1tk4CBOpIQHieT7GE5/k4moUAAQIECBAgQIAAAQIECBAgQIAAAQIECBRFoBDh+UsvvZTWW2+9ippeddVV6aCDDipKna2TAIE6EhCe51Ms4Xk+jmYhQIAAAQIECBAgQIAAAQIECBAgQIAAAQJFERCeF6XS1kmAQN0ICM/zKZXwPB9HsxAgQIAAAQIECBAgQIAAAQIECBAgQIAAgaIIdGh4Pm7cuPTvf/87bbnllqlLly5Vzc8444w0cuTIin5Tp05NSy65ZItj7TyvSqsDAQILkIDwPJ9iCM/zcTQLAQIECBAgQIAAAQIECBAgQIAAAQIECBAoikCHhufnnHNOOu6449Liiy+ett122zRkyJDSn6222iotssgi89VAeF6Ur6V1Eii2gPA8n/oLz/NxNAsBAgQIECBAgAABAgQIECBAgAABAgQIECiKwAIRnjfG7tGjRxo4cGApSB88eHDp7927d0/C86J8La2TQLEFhOf51F94no+jWQgQIECAAAECBAgQIECAAAECBAgQIECAQFEEFsjwvDF+BOexGz3amDFjKt52bHtRvqrWSaA4AsLzfGotPM/H0SwECBAgQIAAAQIECBAgQIAAAQIECBAgQKAoAnURnrdUjHPPPTftsssuafXVV2+2mzvPi/J1tk4CC4eA8DyfOgrP83E0CwECBAgQIECAAAECBAgQIECAAAECBAgQKIpAh4bnr7zySrrooovSQw89lJ544ok0d+7cNrv37ds3bb/99mmHHXZIw4YNS1/60peyuYTnbWY1kACBDhAQnueDLjz/f+zdeZSkVXn48YszDiAwyCIgq6yOKHGBmWERAU0CKHCAgKijgBo1LgFUBKIYUKIG0YCaxQWQPYBGVIIKkU1h2AYFicgokU1W2WWcGQbkd24lXb/pnqWrp57b3e97P3UOR9Nd71N1Pw/+k2/XWzGOphAgQIAAAQIECBAgQIAAAQIECBAgQIAAgVoExjSeL4w8Z86cNHPmzE5Iz/9cd911acGCBcu8h80337wT0/M/6623Xue70xd+nHXWWWnGjBnLPN+FBAgQKCUgnsfIiucxjqYQIECAAAECBAgQIECAAAECBAgQIECAAIFaBMZNPB8KPm/evHTttdd2Y/rVV1+dnn766bC9iOdhlAYRIBAsIJ7HgIrnMY6mECBAgAABAgQIECBAgAABAgQIECBAgACBWgTGbTwfuoAczo888sh00kknhexm2rRpad9990077bRTmjp1apowYULIXEMIECDQr4B43q/g/14vnsc4mkKAAAECBAgQIECAAAECBAgQIECAAAECBGoRaEw8zws54YQT0hFHHDFoN1/72tc6n1C/9NJL0913371Me1tppZXSDjvs0Anp+Z/p06eniRMnLtMsFxEgQKBfAfG8X8H/vV48j3E0hQABAgQIECBAgAABAgQIECBAgAABAgQI1CLQ+Hj+5JNPplVWWaWzrzvuuCNdfvnlnX8uu+yydN999y3THldcccW0/fbbd2P6tttumyZNmrRMs1xEgACBkQqI5yMVW/zzxfMYR1MIECBAgAABAgQIECBAgAABAgQIECBAgEAtAq2K50OX9utf/7oT0i+66KJ04YUXLvNOczifOXNm2nrrrZd5hgsJECDQq4B43qvU0p8nnsc4mkKAAAECBAgQIECAAAECBAgQIECAAAECBGoRaHU8H1ji7Nmz05QpU/raaY7wO++8c18zXEyAAIFeBMTzXpSGf454PryRZxAgQIAAAQIECBAgQIAAAQIECBAgQIAAAQL/X2BM4/nDDz+cVltttTRhwoSedrK47zxf+LbtSxqyuHj+1a9+NW200Ubpyiuv7Pxz/fXXp2effXaJ70M872lFnkSAQICAeB6A6DvPYxBNIUCAAAECBAgQIECAAAECBAgQIECAAAECFQmMaTz/0pe+lI4++ui0ww47dL9ffNq0aWnixImLXUFkPD/rrLPSjBkzuq8zZ86czq3ZB2L6ddddlxYsWND9vXhe0f8qHJXAGAuI5zEL8MnzGEdTCBAgQIAAAQIECBAgQIAAAQIECBAgQIBALQJjHs8PO+ywQdYveMEL0nbbbZde97rXdYJ6/u/5O8fzo2Q8H7rwuXPnpmuuuaYb04877ri044471vLvhXMSIDCGAuJ5DL54HuNoCgECBAgQIECAAAECBAgQIECAAAECBAgQqEVg3MXzofDLL798mj59eiek33PPPem0004b9JRlvW370E+e17Jw5yRAYPwLiOcxOxLPYxxNIUCAAAECBAgQIECAAAECBAgQIECAAAECtQiM+3g+3CLE8+GE/J4AgaYJiOcxGxPPYxxNIUCAAAECBAgQIECAAAECBAgQIECAAAECtQiMaTy/4oor0lFHHZVmzZqVnn322WUyX3fdddP222/f+d70/M9rXvOaNGHChEGzZs+enaZMmTLoZz55vkzcLiJAYBQExPMYZPE8xtEUAgQIECBAgAABAgQIECBAgAABAgQIECBQi8CYxvMB5Dlz5qSrr766+/3i119/fVqwYMEy7SB/Z/rUqVPHJ78mAAAgAElEQVS7MT0H9QceeEA8XyZNFxEgMBYC4nmMunge42gKAQIECBAgQIAAAQIECBAgQIAAAQIECBCoRWBcxPOh2HPnzk3XXHNNJ6b/5Cc/STNnzkxPP/30Mu1kueWWSxtvvHH67W9/O+h6nzxfJk4XESAwCgLieQyyeB7jaAoBAgQIECBAgAABAgQIECBAgAABAgQIEKhFYFzG86H48+fPT/nT6CeccEK68MILQ3Zz0EEHpfe///1pm222WeQ27yEvYAgBAgSWUUA8X0a4IZeJ5zGOphAgQIAAAQIECBAgQIAAAQIECBAgQIAAgVoEGhHPB5aR4/kRRxwxaDebbbZZuv3225d5XyuvvHLnO9N33nnntNNOO6Vp06aliRMnLvM8FxIgQKBfAfG8X8H/vV48j3E0hQABAgQIECBAgAABAgQIECBAgAABAgQI1CLQ+Hj+5JNPpnnz5nVu7Z6/Nz3/5w033LDMt3nP35m+3XbbdWP69OnT06RJk2r598E5CRAYBwLiecwSxPMYR1MIECBAgAABAgQIECBAgAABAgQIECBAgEAtAq2I56usssqgfeXbvN94442dmJ7/ueqqq9IjjzyyTDtdYYUV0rbbbptOPvnktOmmmy7TDBcRIEBgJALi+Ui0lvxc8TzG0RQCBAgQIECAAAECBAgQIECAAAECBAgQIFCLQCvj+dDlzZ49O02ZMqWvnV5++eWdT6N7ECBAoLSAeB4jLJ7HOJpCgAABAgQIECBAgAABAgQIECBAgAABAgRqEag2nh9yyCFpxRVXTFdeeWXnNu/PPvvsUncuntfyPwnnJDD2AuJ5zA7E8xhHUwgQIECAAAECBAgQIECAAAECBAgQIECAQC0C1cbzs846K82YMaOz5zlz5nRu755Dev7nuuuuS88888ygfwfE81r+J+GcBMZeQDyP2YF4HuNoCgECBAgQIECAAAECBAgQIECAAAECBAgQqEVAPF/MpufOnZtmzpzZjenXXnttuvjii922vZb/VTgngTEWEM9jFiCexziaQoAAAQIECBAgQIAAAQIECBAgQIAAAQIEahEQz3vY9Pz589PTTz+dVllllR6e7SkECBDoT0A8789v4GrxPMbRFAIECBAgQIAAAQIECBAgQIAAAQIECBAgUIuAeF7Lpp2TAIHGCIjnMasSz2McTSFAgAABAgQIECBAgAABAgQIECBAgAABArUIiOe1bNo5CRBojIB4HrMq8TzG0RQCBAgQIECAAAECBAgQIECAAAECBAgQIFCLQKPi+bIuZfbs2WnKlCmDLj/rrLPSjBkzlnWk6wgQIFBMQDyPoRXPYxxNIUCAAAECBAgQIECAAAECBAgQIECAAAECtQiI57Vs2jkJEGiMgHgesyrxPMbRFAIECBAgQIAAAQIECBAgQIAAAQIECBAgUIuAeF7Lpp2TAIHGCIjnMasSz2McTSFAgAABAgQIECBAgAABAgQIECBAgAABArUIVBHP582bl2666aZBO91ss83SmmuuWcuenZMAgQYJiOcxyxLPYxxNIUCAAAECBAgQIECAAAECBAgQIECAAAECtQhUEc9rWaZzEiDQDgHxPGaP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JZ7HOJpCgAABAgQIECBAgAABAgQIECBAgAABAgRqERDPa9m0cxIg0BgB8TxmVeJ5jKMpBAgQIECAAAECBAgQIECAAAECBAgQIECgFgHxvJZNOycBAo0REM9jViWexziaQoAAAQIECBAgQIAAAQIECBAgQIAAAQIEahEQz2vZtHMSINAYAfE8ZlXieYyjKQQIECBAgAABAgQIECBAgAABAgQIECBAoBYB8byWTTsnAQKNERDPY1Ylnsc4mkKAAAECBAgQIECAAAECBAgQIECAAAECBGoREM9r2bRzEiDQGAHxPGZV4nmMoykECBAgQIAAAQIECBAgQIAAAQIECBAgQKAWAfG8lk07JwECjREQz2NWVSKe33TP4zFvzpT0qg1eSIEAAQIECBAgQIAAAQIECBAgQIAAAQIECIwrAfF8XK3DmyFAgEBK4nnMvwUl4vmMk69NV9/+cMwbrHjKG7d6cfrXGVtXLODoBAgQIECAAAECBAgQIECAAAECBAgQIDAeBcTz8bgV74kAgaoFxPOY9YvnMY4lpojnJVTNJECAAAECBAgQIECAAAECBAgQIECAAIF+BcTzfgVbdv28efPSrFmzlvlUm2++eVp77bVHfP0TTzyRvvWtb6Xzzz8/3Xnnnel3v/tdWmWVVdL666+ftttuu3TQQQelqVOnjnju0Auuu+66dMopp6Qbb7yx8xpPPfVUWnfdddOmm26a9t9///TmN7+587r9PB577LHOOfJ57rrrrnTvvfemyZMnd86y/fbbd86y9db9f+Jy5syZ6bTTTuvsK79GPst6663XOUs+Rz7Pyiuv3M9RXDtGAuJ5DLx4HuNYYop4XkLVTAIECBAgQIAAAQIECBAgQIAAAQIECBDoV0A871ewZdf/z//8T9pss82W+VTf/OY308EHHzyi63Nofu9735tyQF/a401velM688wz02qrrTai+fnJDz/8cJoxY0a65JJLlnptnp1fI7/WsjzyWd797nd3QvbSHnvvvXcnfK+66qojfpkHH3wwHXjggcXPMuI35oIwAfE8hlI8j3EsMUU8L6FqJgECBAgQIECAAAECBAgQIECAAAECBAj0KyCe9yvYsutHO54fc8wx6dOf/nTPihtssEHKnx5/8Ytf3PM199xzT5o+fXq6//77e77mM5/5TPr4xz/e8/PzE4866qh0/PHH93zNxhtv3DnLi170op6vueOOO9K2226bHnrooZ6vOeGEE9Lhhx/e8/M9cewFxPOYHYjnMY4lpojnJVTNJECAAAECBAgQIECAAAECBAgQIECAAIF+BcTzfgVbdv3QeJ4D74YbbtjzKXNA3m233Xp6fr6teb69+MKPl770pentb397etWrXtX5tPhVV12VzjnnnDR37tzu0/Lv8i3LV1xxxWFfJ1+3zTbbpFtvvbX73OWXXz697W1vSzvuuGNaa6210s0335zOPvvsQc/JT/7e976X9tprr2FfIz/hrLPOSu94xzsGPXfLLbfsfNr9la98ZSd2/+QnP0n//u//nubPn999Xr4V/U9/+tOU39Nwj/xp9te85jXpN7/5Tfep2SCf5bWvfW1ac80100033dR5L7Nnz+4+Z7nllks//OEP06677jrcS/j9OBEQz2MWIZ7HOJaYIp6XUDWTAAECBAgQIECAAAECBAgQIECAAAECBPoVEM/7FWzZ9UPj+Wc/+9n0d3/3d+GnfPzxx1P+FPnCtzc/7LDD0oknnrjIa+VPW++0004pf4J84HH00Uen4447btj3ld/7P/7jP3afl7/f/Iorrkj5u9mHPj784Q+nk046qfvjfEv1/P3rL3zhC5f6Ojny57Pk74sfeBx55JGDXnfg5zl877zzzum+++7rPjefI59nuMdHPvKRQT75Na+88sqU/8Chl7Pk73j3HejDKY+P34vnMXsQz2McS0wRz0uomkmAAAECBAgQIECAAAECBAgQIECAAAEC/QqI5/0Ktuz60YrnORbnW6MPPPbcc8/0/e9/f4mat912W+cT3E8//XTnOTkC55i+tLA9NNBPnDgx/exnP0tbbbXVEl/ngAMOSPl7ywce+bbyxx577FK3/LGPfSx94Qtf6D5n//33HzRj6MW/+MUv0tZbb52eeeaZzq9ypB8ubA8N9JMmTUp5Tv6k/pIe+XvV86fnBx6l/hCiZf8TGBfHEc9j1iCexziWmCKel1A1kwABAgQIECBAgAABAgQIECBAgAABAgT6FRDP+xVs2fWjEc9zAM/f8/3kk0929HLUzvF47bXXXqpm/jT35z//+e5zPve5z3W+Z3xJjxyLP/GJT3R/nT9Z/k//9E9LfY1HHnmk833qCxYs6Dwvh+18y/Ucqxf3yLeFz7dL/+Mf/9j5db79ev5U+eqrr77U1xn6Kff8vvLPlvQY+t3wS/pk+8LXP/jgg51PxA+cJb/PBx54IE2YMKFl/9a27zjiecxOxfMYxxJTxPMSqmYSIECAAAECBAgQIECAAAECBAgQIECAQL8C4nm/gi27fjTi+Q9+8IP0pje9qSu33377pfz958M98u3bN9lkk+7T8vd/33jjjUu8LP/+5z//eff3+Zbpm2222XAvk97ylrek8847r/u8iy66KL3xjW9c7HUXXHBB2nfffbu/y99xnr9zfLhH/iT9y172su7Ttttuu873uC/p8YpXvCL98pe/7Pw6f4d5vp18L99Fn99bfo8Djx//+MfpDW94w3Bvz+/HWEA8j1mAeB7jWGKKeF5C1UwCBAgQIECAAAECBAgQIECAAAECBAgQ6FdAPO9XsGXXj0Y8f8973pNOPvnkrtyZZ56Z3v72t/ckmYNzDs8Dj/wp7/xJ8aGP/AnrhX++xRZbpNmzZ/f0Guecc07KEXzg8a53vSudcsopi732oIMOSmeccUb3d/mW7/m27b088h8C5D8IGHjkW7OvscYai1yab0+/cCjPt53Pt2zv5fHNb34z5fc/8Hj/+9+f/vVf/7WXSz1nDAXE8xh88TzGscQU8byEqpkECBAgQIAAAQIECBAgQIAAAQIECBAg0K+AeN6vYMuuH414/upXvzrddNNNXbn7778/rbPOOj1Jvu9970tf//rXu8/Nn2LffffdF7n2kksuSbvuumv353/913+dvvGNb/T0GjnIr7feet3n/tmf/Vm6+eabF3vtlltumX71q191f5dv+z7cLdsHnnzwwQen008/vXvtpZdeml7/+tcv8joXXnhh2muvvbo//+AHP5j++Z//uaezDN3n1KlT0/XXX9/TtZ40dgLieYy9eB7jWGKKeF5C1UwCBAgQIECAAAECBAgQIECAAAECBAgQ6FdAPO9XsGXXD42tn/zkJ9P06dM7t0d/7rnn0gtf+MK0/vrrp0033TS98pWv7NxCfKSPFVZYIc2fP79zWf7v+XvDe3185StfSYccckj36V/+8pfT3/7t3y5y+Ve/+tWUP2U98DjxxBPTYYcd1uvLdM75xBNPdJ6fv8d83rx5i1ybPZ7//OenZ599tvO7/Knx/OnxXh9f/OIX0+GHH959eo77OfIPfZx00kmDvg89f3J84bMN93r5PT7zzDOdp6288srpD3/4w3CX+P0YC4jnMQsQz2McS0wRz0uomkmAAAECBAgQIECAAAECBAgQIECAAAEC/QqI5/0Ktuz6ofF8acdbddVVO98FnkPujjvu2JPEH//4x7TSSit1n5tvw37rrbf2dG1+0ve+97209957d5+fQ/qXvvSlRa4/6qij0vHHH9/9+be//e30V3/1Vz2/Tv60+S233NJ9/pNPPplWWWWVQdfnCD158uTuz171qm5vvsMAACAASURBVFcN+o714V4sf8/7m9/85u7T8nv+3Oc+t8hl+Yz5jwYGHvmT6Hvsscdw47u/nzJlyqBb1s+ZMye94AUv6Pl6Txx9AfE8xlw8j3EsMUU8L6FqJgECBAgQIECAAAECBAgQIECAAAECBAj0KyCe9yvYsutHEs8XPvouu+yS8vdrb7TRRksVeeyxxwbd1jzfpjzfrrzXx6xZs1K+9fjAI39Xev7O9KGPod+rfvXVV6ftt9++15fp3Ar+Rz/6Uff5v//979Oaa6456Pr8s7XWWqv7s3xNvo18r4+ZM2emHXbYofv09773velrX/vaIpfn71/P38M+8MgGW2+9da8v07kV/OWXX959/qOPPppWW221nq8f+sT8SfuF/zChl0FHHnlkmjBhQi9P9ZyUknge86+BeB7jWGKKeF5C1UwCBAgQIECAAAECBAgQIECAAAECBAgQ6FdAPO9XsGXXD43nObK+9KUv7dy6PD/yrcp/9rOfpaeeemqRk+fn5tu7b7zxxktUGRqc83d550+T9/q47bbbUv60+sBj3333Tf/xH/+xyOU5qp999tndn+fvLM+fJu/1sf/++6f8afWBx+K+lz3/bN111+0+J19z/vnn9/oS6Re/+EXn1vcDj3e84x3pjDPOWOT6ffbZJ333u9/t/jwb5J30+sjG+dPqA4/F/SFAr7Py83I8nzhx4kgu6dw2XjzvnUw8791qac8Uz2McS0wRz0uomkmAAAECBAgQIECAAAECBAgQIECAAAEC/QqI5/0Ktuz6HM/zd5x/8IMfTPvtt1/aaqutFjlh/v7v73//+yl/33j+RPfCjxx1cxSeNGnSYmWGBucDDjggnXvuuT0r3n333YM+3b7bbrulH/7wh4tcn2/R/p3vfKf781//+tdp88037/l1DjrooEEh+5577ul81/vCj/yzDTfcsPujAw88MJ1++uk9v8btt98+6D3l97xwsB8YtOuuu6ZLLrmkO/euu+4a9LrDveBb3vKWdN5553Wftrg/BBhuxsK/F89HorVszxXPl81t6FXieYxjiSnieQlVMwkQIECAAAECBAgQIECAAAECBAgQIECgXwHxvF/Bll0/f/78zokGPmk+3PFOOOGEdMQRRwx6Wv5+7g996EOLvfS+++5L6623Xvd3b3vb2wZ9Qny417v33nsHRewl3fZ96Ket8x8FbLLJJsON7/7+Xe96V+c29AOPO++8c5Fb0g8N+e985zvTqaee2vNr3HHHHYPe05577tn5o4Shjze84Q3psssu6/74d7/73SDD4V5w6G3fs+HCn5gf7vqhvxfPRyo28ueL5yM3W9wV4nmMY4kp4nkJVTMJECBAgAABAgQIECBAgAABAgQIECBAoF8B8bxfQdenQw89tPMp9IFHDrM50C7u8eCDD6Z11lmn+6slfdp6SaxDP629xx57DLol+cB1Qz9tfeuttw663ftwa3vrW9866BPxiwvWQ0P+SP8QIL+nl7/85d23sqRP4eczXnTRRd3njfQPAfKt7S+44ILu9XkHC39X+3AWQ3+f4/nRRx89osv+4R/+wW3bRyAmno8AaylPFc9jHEtMEc9LqJpJgAABAgQIECBAgAABAgQIECBAgAABAv0KiOf9Cro+zZ07N22wwQbpkUce6Wos6dPRjz76aFpjjTW6z1tS/F4S6y233DLou8uXFJzf/e53D/oU+M9//vP0qle9qudt7b333oO+i31xwfmhhx5Ka6+9dnfmSP8QIH8//DbbbNO9Pn/a/ZRTTlnkPfb7hwC77757+tGPftSdm/e0+uqr92zhiaMvIJ7HmIvnMY4lpojnJVTNJECAAAECBAgQIECAAAECBAgQIECAAIF+BcTzfgVd3xHI3/d95plndjWuu+66NG3atEV0nnzyybTqqqt2f77tttuma665pmfFyy+/POVbtQ88lhScDznkkJRvHz/w+K//+q/053/+5z2/zmtf+9pB3+e+uOD82GOPDYrQO+20U7riiit6fo2LL7445e9sH3jkW90v/J4Hfj70DwF+8pOfpB133LHn15k6dWqaNWtW9/lPPPFEmjx5cs/Xe+LoC4jnMebieYxjiSnieQlVMwkQIECAAAECBAgQIECAAAECBAgQIECgXwHxvF9B13cE8m25P/nJT3Y18nd077LLLovoPPPMM+n5z39+9+frr79+uueee3pWzIE+h/qBxzHHHJOOPfbYRa7/3Oc+lz7+8Y93f56/v/zggw/u+XVe8pKXpLvuuqv7/AULFqSJEycOuj5/P/wKK6zQ/dmmm26a8m3le32cfPLJ6T3veU/36ccff/wi3x+ff5lds+/A45xzzkn5tvK9Pl784henBx54oPv0fNv15z3veb1e7nljICCex6CL5zGOJaaI5yVUzSRAgAABAgQIECBAgAABAgQIECBAgACBfgXE834FXd8R+OIXv5gOP/zwrka+Tfiuu+66WJ0czAe+E33ChAnpqaeeGhShl0b6qU99alAsP+uss9KMGTMWueS8885L+XbnA4+///u/T/naXh458K+44oop/2d+5Ph83333LfbS/N3hv//97zu/W3755TtnGRrZl/San/jEJ9JnP/vZ7q+//e1vp3zr96GP008/fVD4/8xnPjPoDwOWdqY//vGPaaWVVuo+Jf9RwB133NELg+eMoYB4HoMvnsc4lpginpdQNZMAAQIECBAgQIAAAQIECBAgQIAAAQIE+hUQz/sVdH1H4Mgjj0yf//znuxpXXXVV2mGHHRark6P6JZdc0v3dSG5Dnm9znm93PvBY0u3hh36f+F/8xV8Mes2lre3qq69O+bbtA498u/d82/fFPfKn6xe+VfuS3k8v1958882Dvs994JqZM2cOshzJ98TnOwC84Q1v6L78m970pvSf//mf/q0d5wLiecyCxPMYxxJTxPMSqmYSIECAAAECBAgQIECAAAECBAgQIECAQL8C4nm/gq7vCOTAfOmll3Y1brnllvSKV7xisTpDP6Web7ueb78+3CPfOn2NNdZIf/jDHzpPXWWVVdKjjz662E965+euueaaKX/Hen6svPLKnU+IL3yb9SW93tBb0H/hC19IH/3oRxf79KG3h8//91FHHTXcUdK8efM635c+d+7cznNXW221zvvLn8Qf+shnyd8TP/Dc/N/zcxe+/f2SXnDoLd/zd6rn71b3GN8C4nnMfsTzGMcSU8TzEqpmEiBAgAABAgQIECBAgAABAgQIECBAgEC/AuJ5v4Ku73xn+RZbbNEJwvmx3HLLpXy78CWF6jvvvDNtvPHGXbn833/7298OK3n++eenAw44oPu8/N3n+ZbmS3q84x3vSPm27gOPs88+O73tbW8b9nU22WSTQbc2v/vuu9MGG2yw2Otmz56dpkyZ0v1d/u+/+tWvhn2Nod/dnr/7/Otf//oSr3vzm9+cvvWtb3V/v6RbvC884Lnnnkv5FvkDt5zPe7n//vvT2muvPez784SxFRDPY/zF8xjHElPE8xKqZhIgQIAAAQIECBAgQIAAAQIECBAgQIBAvwLieb+ClV//7LPPpte//vUp33p94LHjjjsO+r8XR/S6170u/fSnP+3+6txzzx0Uxode86c//Sltu+226YYbbuj+6sc//vGgW5IPvSbfav0v//Ivuz9+5StfmWbNmrXU7yS/4IIL0r777tu9Zqeddhp0W/bFnSW/r3y79oFHnrH33nsv8d+M/F3q22yzTcq3aR94DHe793yr9T333LP7/KlTp6Zrr702Pe95z1vi6wz93vdssfAt7yv/V3dcH188j1mPeB7jWGKKeF5C1UwCBAgQIECAAAECBAgQIECAAAECBAgQ6FdAPO9XsEXX33HHHelTn/pU+sAHPpCmTZs27MkeeeSR9M53vjNdeOGFg56bvzN8++23X+r1Q7+LO9+2PAfkzTfffLHXHXHEEemEE07o/i6/v4WD9ZJebLvttutE5oHHoYcemk466aTFPj1/+j0//6GHHur+/sorr0w59C/t8cMf/jC98Y1v7D5lrbXWStdcc03Kn2Bf3OOwww5LX/rSl7q/yt9Jnv8QYLjHq1/96nTTTTd1n5ZNjj/++MVe9pvf/CZNnz49PfbYY93fDxfoh3t9vx89AfE8xlo8j3EsMUU8L6FqJgECBAgQIECAAAECBAgQIECAAAECBAj0KyCe9yvYoutvv/32brzeaqut0lve8pa06aabdm6xvtFGG3Vv9z1z5szO7dDPOOOMNGfOnEEC+Vbp+ee9PHJwzuF54JGjcw7b+++/f/fT4fmW8Mcdd1z6xje+0X1e/l7w/En34QJ9viC/1/zp8fxp74HHwQcfnD796U93b8WePz2fb4mew/rC4Ty/v4suuqiXo3Q+4Z4/6T7wWHfddTtnyZ9iH/ge87vuuivl73c/7bTTBp0lh/b8SfLhHjnk59Ce3+/AI9/uPX+v+cBt5fM581lyoF/4LPvss0/6zne+M9xL+P04ERDPYxYhnsc4lpginpdQNZMAAQIECBAgQIAAAQIECBAgQIAAAQIE+hUQz/sVbNH1C8fzZTlWvl37pZdemp7//Of3dHn+XvTdd999kVu85+9Kf/nLX54efvjhlIPz0MdXvvKV9KEPfain18hP+u53v5v222+/QdE5/3zDDTdMOdj/8pe/THPnzh00b7PNNks33nhjmjx5ck+vk8+Sw/bCn3LPF6644oqds+SQnb87fejj1FNP7Xx6v9dHvhV7/t72fBv7hR/5jxte9KIXpf/+7//ufvf8wO9f9rKXdW53v9JKK/X6Mp43xgLiecwCxPMYxxJTxPMSqmYSIECAAAECBAgQIECAAAECBAgQIECAQL8C4nm/gi26vp94/sEPfrDzSeuJEyeOSCRH649+9KPp3/7t34a9Ls/Otyn/yEc+Muxzhz7hqquu6kTn/En24R5bb711+va3v51e8pKXDPfUQb/PAf2QQw5Jp5xyyrDX5T8wOPHEE1N2G+nj8ssvTzNmzEj333//sJfms+Q/Hlh//fWHfa4njB8B8TxmF+J5jGOJKeJ5CVUzCRAgQIAAAQIECBAgQIAAAQIECBAgQKBfAfG8X8EWXZ8/zZxv7X3mmWd2PsGcPym98O3Ohx413859jz32SH/zN3+Tttxyy74k8i3Jv/71r3def968eYNmrbfeemnnnXfu3Fa9l9ubL+mNPP744+mrX/1qJ27nPxRY+DFp0qTO97zvueeenTg/0j8CWHhW/j73fJYcrefPnz/odfLt1fNt5D/84Q+n17zmNcts9uijj3bO8s1vfnORsyy//PKd7zvfa6+9Omb9nGWZ36AL+xIQz/vi614snsc4lpginpdQNZMAAQIECBAgQIAAAQIECBAgQIAAAQIE+hUQz/sVbPH1zz33XCf+5pid//vCj3wL8Bycox/5dZ5++unOa+bom0Nwifib/yggny3/Z36N/M9yyy0XepwBv/w6TT9LKIxhwwqI58MS9fQE8bwnpjF5kng+JuxelAABAgQIECBAgAABAgQIECBAgAABAgSGERDP/StCgACBcSYgnscsR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gAABAgQIECBAgAABAgQIECBAgACBfgXE834FXU+AAIFgAfE8BlQ8j3EsMUU8L6FqJgECBAgQIECAAAECBAgQIECAAAECBAj0KyCe9yvoegIECAQLiOcxoOJ5jGOJKeJ5CVUzCRAgQIAAAQIECBAgQIAAAQIECBAgQKBfAfG8X0HXEyBAIFhAPI8BFc9jHEtMEc9LqJpJgAABAgQIECBAgAABAgQIECBAgAABAv0KiOf9CrqeAAECwQLieQyoeB7jWGKKeF5C1UwCBAgQIECAAAECBAgQIECAAAECBAgQ6FdAPO9X0PUECBAIFhDPY0DF8xjHElPE8xKqZhIgQIAAAQIECBAgQIAAAQIECBAgQIBAvwLieb+CridAgECwgHgeAyqexziWmCKel1A1kwABAgQIECBAgAABAgQIECBAgAABAgT6FRDP+xV0PQECBIIFxPMYUPE8xrHEFPG8hKqZBAgQIECAAAECBAgQIECAAAECBAgQINCvgHjer6DrCRAgECwgnseAiucxjiWmiOclVM0kQIAAAQIECBAgQIAAAQIECBAgQIAAgX4FxPN+BV1PgACBYAHxPAZUPI9xLDFFPC+haiYBAgQIECBAgAABAgQIECBAgAABAgQI9Csgnvcr6HoCBAgEC4jnMaDieYxjiSnieQlVMwkQIECAAAECBAgQIECAAAECBAgQIECgXwHxvF9B1xMgQCBYQDyPARXPYxxLTBHPS6iaSYAAAQIECBAgQIAAAQIECBAgQIAAAQL9Cojn/Qq6ngABAsEC4nkMqHge41hiinheQtVMAgQIECBAgAABAgQIECBAgAABAgQIEOhXQDzvV9D1BAgQCBYQz2NAxfMYxxJTxPMSqmYSIECAAAECBAgQIECAAAECBAgQIECAQL8C4nm/gq4nQIBAsIB4HgMqnsc4lpginpdQNZMAAQIECBAgQIAAAQIECBAgQIAAAQIE+hUQz/sVdD0BAgSCBcTzGFDxPMaxxBTxvISqmQQIECBAgAABAgQIECBAgAABAgQIECDQr4B43q+g6wkQIBAsIJ7HgIrnMY4lpojnJVTNJECAAAECBAgQIECAAAECBAgQIECAAIF+BcTzfgVdT4AAgWAB8TwGVDyPcSwxRTwvoWomAQIECBAgQIAAAQIECBAgQIAAAQIECPQrIJ73K+h6AgQIBAuI5zGg4nmMY4kp4nkJVTMJECBAgAABAgQIECBAgAABAgQIECBAoF8B8bxfQdcTIEAgWEA8jwEVz2McS0wRz0uomkmAAAECBAgQIECAAAECBAgQIECAAAEC/QqI5/0Kup4AAQLBAuJ5DKh4HuNYYop4XkLVTAIECBAgQIAAAQIECBAgQIAAAQIECBDoV0A871fQ9QQIEAgWEM9jQMXzGMcSU8TzEqpmEiBAgAABAgQIECBAgAABAgQIECBAgEC/AuJ5v4KuJ0CAQLCAeB4DKp7HOJaYIp6XUDWTAAECBAgQIECAAAECBAgQIECAAAECBPoVEM/7FXQ9AQIEggXE8xhQ8TzGscQU8byEqpkECBAgQIAAAQIECBAgQIAAAQIECBAg0K+AeN6voOsJECAQLCCex4CK5zGOJaaI5yVUzSRAoE0CH7/gljYdZ0zP8tl9thrT1/fiBAgQIECAAAECBAgQIECAQLMExPNm7cu7JUCgAgHxPGbJ4nmMY4kp4nkJVTMJEGiTwAfOvjH94Jb723SkMTnL9puumc55z7Zj8tpelAABAgQIECBAgAABAgQIEGimgHjezL151wQItFhAPI9Zrn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+4GOPQAAIABJREFUm+J5jKMpBAgQIECAAAECBAgQIECgJgHxvKZtOysBAo0QEM9j1iSexziWmCKel1A1kwCBNgmI5zHbFM9jHE0hQIAAAQIECBAgQIAAAQI1CYjnNW3bWQkQaISAeB6zJvE8xrHEFPG8hKqZBAi0SUA8j9mmeB7jaAoBAgQIECBAgAABAgQIEKhJQDyvadvOSoBAIwTE85g1iecxjiWmiOclVM0kQKBNAuJ5zDbF8xhHUwgQIECAAAECBAgQIECAQE0C4nlN23ZWAgQaISCex6xJPI9xLDFFPC+haiYBAm0SEM9jtimexziaQoAAAQIECBAgQIAAAQIEahIQz2vatrMSINAIAfE8Zk3ieYxjiSnieQlVMwkQaJOAeB6zTfE8xtEUAgQIECBAgAABAgQIECBQk4B4XtO2nZUAgUYIiOcxaxLPYxxLTBHPS6iaSYBAmwTE85htiucxjqYQIECAAAECBAgQIECAAIGaBMTzmrbtrAQINEJAPI9Zk3ge41hiinheQtVMAgTaJCCex2xTPI9xNIUAAQIECBAgQIAAAQIECNQkIJ7XtG1nJUCgEQLiecyaxPMYxxJTxPMSqmYSINAmAfE8ZpvieYyjKQQIECBAgAABAgQIECBAoCYB8bymbTsrAQKNEBDPY9Yknsc4lpginpdQNZMAgTYJiOcx2xTPYxxNIUCAAAECBAgQIECAAAECNQmI5zVt21kJEGiEgHgesybxPMaxxBTxvISqmQQItElAPI/Zpnge42gKAQIECBAgQIAAAQIECBCoSUA8r2nbzkqAQCMExPOYNYnnMY4lpojnJVTNJECgTQLiecw2xfMYR1MIECBAgAABAgQIECBAgEBNAuJ5Tdt2VgIEGiEgnsesSTyPcSwxRTwvoWomAQJtEhDPY7Ypnsc4mkKAAAECBAgQIECAAAECBGoSEM9r2razEiDQCAHxPGZN4nmMY4kp4nkJVTMJEGiTgHges03xPMbRFAIECBAgQIAAAQIECBAgUJOAeF7Ttp2VAIFGCIjnMWsSz2McS0wRz0uomkmAQJsExPOYbYrnMY6mECBAgAABAgQIECBAgACBmgTE85q27awECDRCQDyPWZN4HuNYYop4XkLVTAIE2iQgnsdsUzyPcTSFAAECBAgQIECAAAECBAjUJCCe17RtZyVAoBEC4nnMmsTzGMcSU8TzEqpmEiDQJgHxPGab4nmMoykECBAgQIAAAQIECBAgQKAmAfG8pm07KwECjRAQz2PWJJ7HOJaYIp6XUDWTAIE2CYjnMdsUz2McTSFAgAABAgQIECBAgAABAjUJiOc1bdtZCRBohIB4HrMm8TzGscQU8byEqpkECLRJQDyP2aZ4HuNoCgECBAgQIECAAAECBAgQqElAPK9p285KgEAjBMTzmDWJ5zGOJaaI5yVUzSRAoE0C4nnMNsXzGEdTCBAgQIAAAQIECBAgQIBATQLieU3bdlYCBBohIJ7HrEk8j3EsMUU8L6FqJgECbRIQz2O2KZ7HOJpCgAABAgQIECBAgAABAgRqEhDPa9q2sxIg0AgB8TxmTeJ5jGOJKeJ5CVUzCRBok4B4HrNN8TzG0RQCBAgQIECAAAECBAgQIFCTgHhe07adlQCBRgiI5zFrEs9jHEtMEc9LqJpJgECbBMTzmG2K5zGOphAgQIAAAQIECBAgQIAAgZoExPOatu2sBAg0QkA8j1mTeB7jWGKKeF5C1UwCBNokIJ7HbFM8j3E0hQABAgQIECBAgAABAgQI1CQgnte0bWclQKARAuJ5zJrE8xjHElPE8xKqZhIg0CYB8Txmm+J5jKMpBAgQIECAAAECBAgQIECgJgHxvKZtOysBAo0QEM9j1iSexziWmCKel1A1kwCBNgmI5zHbFM9jHE0hQIAAAQIECBAgQIAAAQI1CYjnNW3bWQkQaISAeB6zJvE8xrHEFPG8hKqZBEYu8KP/fmDkF7lisQK7vWKdUBnxPIZTPI9xNIUAAQIECBAgQIAAAQIECNQkIJ7XtG1nJUCgEQLiecyaxPMYxxJTxPMSqmYSGLnAe864If3XrQ+O/EJXDBJ43RYvSme8a3qoingewymexziaQoAAAQIECBAgQIAAAQIEahIQz2vatrMSINAIAfE8Zk3ieYxjiSnieQlVMwmMXEA8H7nZ4q4Qz2McS0wRz0uomkmAAAECBAgQIECAAAECBNotIJ63e79OR4BAAwXE85ilie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CKel1A1k8DIBcTzkZuJ5zFmozVFPB8taa9DgAABAgQIECBAgAABAgTaIyCet2eXTkKAQEsExPOYRYrnMY4lpojnJVTNJDByAfF85GbieYzZaE0Rz0dL2usQIECAAAECBAgQIECAAIH2CIjn7dmlkxAg0BIB8TxmkeJ5jGOJKeJ5CVUzCYxcQDwfuZl4HmM2WlPE89GS9joECBAgQIAAAQIECBAgQKA9AuJ5e3bpJAQItERAPI9ZpHge41hiinheQtVMAiMXEM9Hbiaex5iN1hTxfLSkvQ4BAgQIECBAgAABAgQIEGiPgHjenl06CQECLREQz2MWKZ7HOJaYIp6XUDWTwMgFxPORm4nnMWajNUU8Hy1pr0OAAAECBAgQIECAAAECBNojIJ63Z5dOQoBASwTE85hFiucxjiWmiOclVM0kMHIB8XzkZuJ5jNloTRHPR0va6xAgQIAAAQIECBAgQIAAgfYIiOft2aWTECDQEgHxPGaR4nmMY4kp4nkJVTMJjFxAPB+5mXgeYzZaU8Tz0ZL2OgQIECBAgAABAgQIECBAoD0C4nl7dukkBAi0REA8j1mkeB7jWGKKeF5C1UwCIxcQz0duJp7HmI3WFPF8tKS9DgECBAgQIECAAAECBAgQaI+AeN6eXToJAQItERDPYxYpnsc4lpginpdQNZPAyAXE85GbiecxZqM1RTwfLWmvQ4AAAQIECBAgQIAAAQIE2iMgnrdnl05CgEBLBMTzmEWK5zGOJaaI5yVUzSQwcgHxfORm4nmM2WhNEc9HS9rrECBAgAABAgQIECBAgACB9giI5+3ZpZMQINASAfE8ZpHieYxjiSnieQlVMwmMXEA8H7mZeB5jNlpTxPPRkvY6BAgQIECAAAECBAgQIECgPQLieXt26SQECLREQDyPWaR4HuNYYop4XkLVTAIjFxDPR24mnseYjdYU8Xy0pL0OAQIECBAgQIAAAQIECBBoj4B43p5dOgkBAi0REM9jFimexziWmFIinj/45LwSb7XKmWtPXqHKc9d4aPE8Zuuv2+JF6Yx3TY8Z9n9TPnD2jekHt9wfOrPGYeJ5jVt3ZgIECBAgQIAAAQIECBAg0J+AeN6fn6sJECAQLiCex5CK5zGOJaaUiOcHnnpd+smvf1/i7VY18y+2XDt948CpVZ255sOK5zHbF8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CBAgAABAgTaLSCet3u/TkeAQAMFxPOYpYnnMY4lpojnJVRjZornMY5NmSKex2xKPI9xLDFFPC+haiYBAgQIECBAgAABAgQIEGi3gHje7v06HQECDRQQz2OWJp7HOJaYIp6XUI2ZKZ7HODZlingesynxPMaxxBTxvISqmQQIECBAgAABAgQIECBAoN0C4nm79+t0BAg0UEA8j1maeB7jWGKKeF5CNWameB7j2JQp4nnMpsTzGMcSU8TzEqpmEiBAgAABAgQIECBAgACBdguI5+3er9MRINBAAfE8ZmnieYxjiSnieQnVmJnieYxjU6aI5zGbEs9jHEtMEc9LqJpJgAABAgQIEBifAv9w0a3pol/cPz7fXIPe1aSJz0tXfmyXBr1jb5UAAQLxAuJ5vKmJBAgQ6EtAPO+Lr3uxeB7jWGKKeF5CNWameB7j2JQp4nnMpsTzGMcSU8TzEqpmEiBAgAABAgTGp0CO5yf/9Lfj88016F1ttMZK4nmD9uWtEiBQRkA8L+NqKgECBJZZQDxfZrpBF4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AABAgQIEBifAuJ5zF7E8xhHUwgQaLaAeN7s/Xn3BAi0UEA8j1mqeB7jWGKKeF5CNWameB7j2JQp4nnMpsTzGMcSU8TzEqpmEiBAgAABAgTGp4B4HrMX8TzG0RQCBJotIJ43e3/ePQECLRQQz2OWKp7HOJaYIp6XUI2ZKZ7HODZlingesynxPMaxxBTxvISqmQQIECBAgACB8SkgnsfsRTyPcTSFAIFmC4jnzd6fd0+AQAsFxPOYpYrnMY4lpojnJVRjZornMY5NmSKex2xKPI9xLDFFPC+haiYBAgQIECBAYHwKiOcxexHPYxxNIUCg2QLiebP3590TINBCAfE8ZqnieYxjiSnieQnVmJnieYxjU6aI5zGbEs9jHEtMEc9LqJpJgECbBI76zi/S92+6t01HGpOzbLzmyumiQ3Yck9f2oqMv8Oicp0f/RVv6iquvNCn0ZOJ5DKd4HuNoCgECzRYQz5u9P++eAIEWCojnMUsVz2McS0wRz0uoxswUz2McmzJFPI/ZlHge41hiinheQtVMAgTaJJDj+bnX392mI43JWV6+7qri+ZjIj82LHvv9X6bTZt4xNi/eolfdbK2V048/snPoicTzGE7xPMbRFAIEmi0gnjd7f949AQItFBDPY5Yqnsc4lpginpdQjZkpnsc4NmWKeB6zKfE8xrHEFPG8hKqZBAi0SUA8j9mmeB7j2JQp4nnMpsTzGMcSU8TzEqpmEiDQNAHxvGkb834JEGi9gHges2LxPMaxxBTxvIRqzEzxPMaxKVPE85hNiecxjiWmiOclVM0kQKBNAuJ5zDbF8xjHpkwRz2M2JZ7HOJaYIp6XUDWTAIGmCYjnTduY90vg/wQWLFiQrr322nTnnXemRx99NM2fPz+tttpqaZ111knTp09Pa621FquGCojnMYsTz2McS0wRz0uoxswUz2McmzJFPI/ZlHge41hiinheQtVMAgTaJCCex2xTPI9xbMoU8TxmU+J5jGOJKeJ5CVUzCRBomoB43rSNeb/VC/zpT39Kxx13XPrCF76QnnrqqSV67LbbbunUU09NL37xi6s3axqAeB6zMfE8xrHEFPG8hGrMTPE8xrEpU8TzmE2J5zGOJaaUiOeX3fZgibda5czXT1k79NwfPu/n6b7H54XOrHXYee/brtajV3du8Txm5SXi+ZPzFsS8OVPS5BWeH6ognsdwiucxjiWmlIjnn/vhr9LTz/ypxNutbuYxe768ujM7MIGxEBDPx0LdaxJYRoEcy/fYY4905ZVX9jQhfxL9ggsuSDvttFNPz/ek8SEgnsfsQTyPcSwxRTwvoRozs0Q8n3XXozFvzpS0zUarhyqI5zGc4nmMY4kpJeL53/77z9KFN99X4u1WNXPaxqun89+3feiZczy/4Of3hs6scdjWG62W/uP9O9R49CrPLJ7HrL1EPD/6u7eks669K+YNVjzlpeuski4+LPb/Jyaex/wLJZ7HOJaYUiqef+3K/ynxdquauf5qK6arjnxDVWd2WAJjJSCej5W81yUwQoHnnnsu7b777uniiy8edOUmm2ySdtxxx7TGGmukm266KV1xxRUpfzp94DF58uR0ww03pC222GKEr+jpYyUgnsfIi+cxjiWmiOclVGNmlojn7zrt+nTZbQ/FvMGKp7x+ylrp1IOnhQqI5zGc4nmMY4kp4nkJ1ZiZ4nmMY4kp4nkJ1fE7UzyP2Y14HuNYYop4XkI1ZqZ4HuNYYop4XkI1ZqZ4HuNoCoFeBMTzXpQ8h8A4EPjyl7+cDj300O47WX755dNpp52WDjjggLTccst1f37vvfem/fbbr/N96AOPrbbaKt18882DnjcOjuQtLEFAPI/5V0M8j3EsMUU8L6EaM1M8j3EsMUU8L6EaM1M8j3EsMUU8L6EaM1M8j3EsMUU8L6E6fmeK5zG7Ec9jHEtMEc9LqMbMFM9jHEtMEc9LqMbMLBHPn/nTczFvzpQ08Xn/v9HgaL6AeN78HTpBBQJz585NG264YXr44Ye7p/3e976X9tprr8Wefs6cOWmbbbZJt912W/f35557bie0e4x/AfE8ZkfieYxjiSnieQnVmJnieYxjiSnieQnVmJnieYxjiSnieQnVmJnieYxjiSnieQnV8TtTPI/ZjXge41hiinheQjVmpnge41hiinheQjVm5vqrvSBddeTrY4b935QTLr4t/cvlt4fOrHHYOquukK79uz+v8eitPbN43trVOlibBP7lX/4lfehDH+oe6a1vfWs655xzlnrEWbNmpalTp3afs+WWW6Zf/vKXbWJp7VnE85jViucxjiWmiOclVGNmiucxjiWmiOclVGNmiucxjiWmiOclVGNmiucxjiWmlIjnn7jglhJvtcqZn9lnq9Bzi+cxnOJ5jGOJKeJ5CdWYmeJ5jGOJKeJ5CdWYmSU+eS6ex+xGPI9xHE9TxPPxtA3vhcASBPJ3ml911VXd3+Zbsk+fPn1Yr/yc66+/vvu8W265Jb3iFa8Y9jpPGFsB8TzGXzyPcSwxRTwvoRozUzyPcSwxRTwvoRozUzyPcSwxRTwvoRozUzyPcSwxpUQ8/9i3b07fmnVPibdb1cxXbvDC9L0Pvjb0zOJ5DKd4HuNYYop4XkI1ZqZ4HuNYYop4XkI1ZqZ4HuNYYop4XkJ1bGeK52Pr79UJDCvw+OOPp9VXXz0999z/fv/IRhttlO68885hr8tP+OIXv5gOP/zw7nOPPfbYdMwxx/R0rSeNnYB4HmMvnsc4lpginpdQjZkpnsc4lpginpdQjZkpnsc4lpginpdQjZkpnsc4lpginpdQjZkpnsc4lpginpdQjZkpnsc4lpginpdQjZkpnsc4lpginpdQjZkpnsc4jqcp4vl42ob3QmAxAj/60Y/S7rvv3v3NgQcemE4//fSerG644YY0bdq07nN32WWXdNlll/V0rSeNnYB4HmMvnsc4lpginpdQjZkpnsc4lpginpdQjZkpnsc4lpginpdQjZkpnsc4lpginpdQjZkpnsc4lpginpdQjZkpnsc4lpginpdQjZkpnsc4lpginpdQjZkpnsc4jqcp4vl42ob3QmAxAkO/7/ykk05Khx56aE9WzzzzTJo0aVL3U+vrrLNOuv/++3u61pPGTkA8j7EXz2McS0wRz0uoxswUz2McS0wRz0uoxswUz2McS0wRz0uoxswUz2McS0wRz0uoxswUz2McS0wRz0uoxswUz2McS0wRz0uoxswUz2McS0wRz0uoxswUz2Mcx9MU8Xw8bcN7IbAYgY985CPpxBNP7P7mO9/5Ttpnn316ttpggw3S7373u+7zFyxYkCZOnNjz9Z44+gLieYy5eB7jWGKKeF5CNWameB7jWGKKeF5CNWameB7jWGKKeF5CNWameB7jWGKKeF5CNWameB7jWGKKeF5CNWameB7jWGKKeF5CNWameB7jWGKKeF5CNWameB7jOJ6miOfjaRveC4HFCLz1rW9N5557bvc311133aBbsQ+HtsMOO6SZM2d2n/bEE0+kyZMnD3fZEn//7LPPprvvvntE12+44YZpwoQJI7qm5ieL5zHbF89jHEtMEc9LqMbM/H/snQn8FdP7x4890aJsyRqRJUvZKZQ9W4utJPsaP0uF8muxZ4kUshNZIilrSajskfWXJZHITiiE+L8+4z/X3Llz75yZO/f7nXvv+3m9elH3zJlz3s8sZ87nnOdBPE+GYylqQTwvBdVk6kQ8T4ZjKWpBPC8F1WTqRDxPhmMpakE8LwXVZOpEPE+GYylqQTwvBdVk6kQ8T4ZjKWpBPC8F1WTqRDxPhmMpakE8LwXVZOpEPE+GY5pqQTxPkzdoCwQCCBx00EFm3LhxmV/ee+89s9FGG1mzUr505U137bvvvjONGjWyPt5fUOJ51J3rCh+PeG6PHPHcnlWhkojnyXAsRS2I56WgmkydiOfJcCxFLYjnpaCaTJ2I58lwLEUtiOeloJpMnYjnyXAsRS2I56WgmkydiOfJcCxFLYjnpaCaTJ2I58lwLEUtiOeloJpMnYjnyXAsRS1rrlTXTDunXaJVXzHhPXPdM7MSrbMaK0M8rzyvI55Xnk/pUYUR2GOPPcykSZMyvfrkk0/MOuusY93Lzp07G4V6d+3rr782q6yyivXx/oKI57HRWR8o8Xze/F+NMUv8/zF/+/5f/xz2m47xl3P/7v3NX05l3H9zm6xz+f8tqC7vsd5jvG0tdFxQObdO/2/hOLdaeyUz7PBW4QUjlOh2y0tmzne//D8Pvw/8fnIZ+Fm45YL8EMbcz8+m8UH+K9SmfL95fZGvrzbtMWbzNRua67u1titsWerI2142s79ZEHDdF3P9ea/7IC75/GHL3OYezXcPhN1j8e6djZvUNzcfuY1mMGFXAAAgAElEQVQldbtix9zxivngK/km37Ms6Hll67ewZ1GYj/y+Cjuv7bPV5nkY7bm24Wr1zG1HbWsH3bLU8SNfNTO/+LmAbwpdf3GvzXzvIP+zMeh5WOg+9DOP2r5Cvi8MtNkqK5qRx2xnSd2u2CmjXjNvffbj/xcOeuYW29+ge8fm/W/7LMz3jAq7x2yvuaBxSS7btRutYO45fns76JalTrv3dTPj0/l5fON/rtv2N8wfNmMx7z3jvT4K1W3bvmTHaGrRGg2XN6NP3NGSul2xM++fYV795AePb+L6I+x5YHsfhL2Dwt5hUe4jm3vHjuNq9euYMSfvZFfYslTvB980L3707f+XjjpGth1L5xt/+e+HQo2uibb5z5Hv/s5tZ+MVlzPjTt3ZkrpdsXMfestM+/CbhL43bZ8pYc+8oHsnrO5C43ab+8Nbf7QxmmpvsPyy5rHT29hBtyx1/sNvm2ff/9pz3wT1I8rzOWjcW2hc5m1o1O+buP6w/S6wv69XWG5pM+GMXSyp2xUbOP5dM2nmlwHzMvm+9W2fY0HM871z7Nr6T6lC/rNtW5xyhdtYZ5mlzKSzdo3SkdCyFz32P/PkO/JNKefRvNdf2Bgt7r0T9szL14ZCzzL7981SSy5pnuu9WyjvKAUufWKmeeytLzzzi2FtLfTstv0u9z/jwvyR77kX91kbpY923zdq4bRz2kdBH1pW4vm4N+b9f7lS3jv53g1R3jdu2ULj8bj3R773bO35JtR5FCgpAcTzkuKlcggUT6Bt27Zm6tSpmYrmzZtnmjRpYl1x165dzb333hv7eP+JEM+t0VdkwbPPPtvMmDEj07d9993X9OrVqyL7Wm6dOvfcc80rr7ySafaee+5p9G9Y7RM4//zzs9Jn7Lbbbua///1v7TeMFpiBAweaKVOmZEjonat/w2qfwIUXXmieeeaZTEN23HFHc9FFF9V+w2iBueyyy8zEiRMzJLbZZhszePBgyKSAwJVXXmkef/zxTEu22morc9VVV6WgZTThmmuuMePHj8+AaNmypRk6dChgUkDguuuuM2PGjMm0pEWLFub6669PQctowo033mjuv//+DIgNNtjA3HTTTYBJAYFbb73VjBo1KtOSdddd19x2220paBlNGDlypLnjjjsyINZcc02jf8Nqn8A999xjbrnllkxDVltttaz52tpvYfW2YPTo0WbEiBEZAI0bNzYPPPBA9QJJUc+1IXD48OGZFjVo0MCMHTs2RS2kKZVMAPG8kr1L3yqCgASwp556KtOXOXPmGOUQt7VOnTplvVS++uors+qqq9oenlNO4vn6668f6fiPPvqIsO2RiKW3sMTzIUOGZBp4xRVXIJ6nxF0Syr3ixaWXXop4nhLfSDy/+OKLM6254IILEM9T4hsJ5YMGDcq0ZsCAAYjnKfGNxPP+/ftnWtOvXz/E85T4RuL5eeedl2lNnz59EM9T4huJ571798605qyzzkI8T4lvJJ6feeaZmdacfvrpiOcp8Y3E8549e2Zac/LJJyOep8Q3Es9POumkTGuOP/54xPOU+Ebi+XHHHZdpzdFHH414nhLfSCjv0aNHpjXdu3dHPE+JbySed+vWLdOaww47DPE8Jb6ReH7ooYdmWtOlSxfE85T4RuK5ouq6pvS2iOcpcU4VNAPxvAqcTBfLm0DHjh3Nww8/nOnEBx98YJo3b27dqaRznlufmIIVSQDxPL1uRTxPr28Qz9PrG8Tz9PoG8Ty9vkE8T69vEM/T6xvE8/T6BvE8vb5BPE+vbxDP0+sbxPP0+gbxPL2+QTxPr28Qz9Prm2poGeJ5NXiZPpY1gSOOOCIrHJbCMis8pq3ttNNOWeGCf/zxR1O/fn3bwykHgSwCiOfpvSAQz9PrG8Tz9PoG8Ty9vkE8T69vEM/T6xvE8/T6BvE8vb5BPE+vbxDP0+sbxPP0+gbxPL2+QTxPr28Qz9PrG8Tz9PqmGlqGeF4NXqaPZU1A4f002eKaQpMoRImtKcT73LlzM8X/+OMPs/TSS9seTjkIIJ6XyTWAeJ5eRyGep9c3iOfp9Q3ieXp9g3ieXt8gnqfXN4jn6fUN4nl6fYN4nl7fIJ6n1zeI5+n1DeJ5en2DeJ5e3yCep9c31dAyxPNq8DJ9LGsC/o/5oUOHGuXIs7E///zTLLPMMpmiTZo0MfPmzbM5lDIQCCTAzvP0XhiI5+n1DeJ5en2DeJ5e3yCep9c3iOfp9Q3ieXp9g3ieXt8gnqfXN4jn6fUN4nl6fYN4nl7fIJ6n1zeI5+n1DeJ5en1TDS1DPK8GL9PHsiYwYcIEs/fee2f60L17d6PBsI0pxPt2222XKdq+fXszadIkm0MpAwHE8zK7BhDP0+swxPP0+gbxPL2+QTxPr28Qz9PrG8Tz9PoG8Ty9vkE8T69vEM/T6xvE8/T6BvE8vb5BPE+vbxDP0+sbxPP0+qYaWoZ4Xg1epo9lTeCHH34wjRs3Nn///bfTj3XWWcd88sknVn266qqrTK9evTJlBw0aZPr37291LIUgEESAnefpvS4Qz9PrG8Tz9PoG8Ty9vkE8T69vEM/T6xvE8/T6BvE8vb5BPE+vbxDP0+sbxPP0+gbxPL2+QTxPr28Qz9PrG8Tz9PqmGlqGeF4NXqaPZU9gl112MVOmTMn048UXXzTbb799aL+22WYbM3369Ey5Dz/80GywwQahx1EAAvkIIJ6n99pAPE+vbxDP0+sbxPP0+gbxPL2+QTxPr28Qz9PrG8Tz9PoG8Ty9vkE8T69vEM/T6xvE8/T6BvE8vb5BPE+vbxDP0+ubamgZ4nk1eJk+lj2B66+/3px66qmZfnTt2tWMGjWqYL8kmks8d61ly5bmrbfeKnsWdKB2CSCe1y7/QmdHPE+vbxDP0+sbxPP0+gbxPL2+QTxPr28Qz9PrG8Tz9PoG8Ty9vkE8T69vEM/T6xvE8/T6BvE8vb5BPE+vbxDP0+ubamgZ4nk1eJk+lj2BX3/91TRr1sx8+eWXmb48/PDD5sADDwzs28KFC83WW29t3nvvvczv9913nzn00EPLngUdqF0CiOe1yx/xPL38C7UM8Ty9fkM8T69vEM/T6xvE8/T6BvE8vb5BPE+vbxDP0+sbxPP0+gbxPL2+QTxPr28Qz9PrG8Tz9PoG8Ty9vqmGliGeV4OX6WNFEPB/1C+33HLm7rvvNp07dzZLLLFEpo/z5s1z/u2ll17K/Ntmm21m3n777YrgQCdqlwDiee3yRzxPL3/E8/L0DeJ5ev2GeJ5e3yCep9c3iOfp9Q3ieXp9g3ieXt8gnqfXN4jn6fUN4nl6fYN4nl7fIJ6n1zeI5+n1TTW0DPG8GrxMHyuGwAknnGBuvvnmrP6sv/76pk2bNmbllVc2M2bMMM8++6xZvHhxpkz9+vWdvOfNmzevGA50pPYITJgwIefke+21V+01iDNnCOCb9F4M+AbfpJdAelvGfYNv0ksgvS3jvsE36SWQ3pZx3+Cb9BJIb8u4b/BNegmkt2XcN/gmvQTS2zLum/T6phpahnheDV6mjxVD4O+//zYXXHCB8+evv/4K7ddKK61ktEJr1113DS1LAQhAAAIQgAAEIAABCEAAAhCAAAQgAAEIQAACEIAABCAAAQhUMwHE82r2Pn0vWwLTpk0zgwYNMpMnTw4U0Zdddlmj3cAKc9akSZOy7ScNhwAEIAABCEAAAhCAAAQgAAEIQAACEIAABCAAAQhAAAIQgEBNEUA8rynSnAcCJSDwww8/mE8++cTMnz/f/Pbbb0Y7zRs3bmzWW289s/TSS5fgjFQJ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hAAAIQgAAEIAABCEAAAhCAAAQgAAEIQAACEIAABCAQgQDieQRYFIUABCAAAQhAAAIQgAAEIAABCEAAAhCAAAQgAAEIQAACEIAABCAAgcokgHhemX6lVxCAAAQgAAEIQAACEIAABCAAAQhAAAIQgAAEIAABCEAAAhCAAAQgEIEA4nkEWBSFAAQgAAEIQAACEIAABCAAAQhAAAIQgAAEIAABCEAAAhCAAAQgAIHKJIB4Xpl+pVcQgAAEIAABCEAAAhCAAAQgAAEIQAACEIAABCAAAQhAAAIQgAAEIBCBAOJ5BFgUhQAEIAABCEAAAhCAAAQgAAEIQAACEIAABCAAAQhAAAIQgAAEIACByiSAeF6ZfqVXEIAABCAAAQjUIIEFCxaY6dOnm9dee838+OOPOWdedtllzfnnn1+DLeJUu+22WxaEAQMGmF133RUwEICAJYGRI0eaWbNmZUp36tTJbLnllpZHUywuAf+zS88tPb9KbV988YW54YYbsk4zcOBAs+SSS5b61NSfUgLfffedGTp0aKZ1yy23nOnXr19KW1s7zXrooYfMqFGjsk7+4IMPmiWWWKJ2GsRZIQABCBhjRo8ebd55550Mi1122cW0b98eNgkQ+OSTT8xtt92WVdOgQYN47ifAtlyrePHFF82VV16Z1fxrr73WNG3atFy7RLshAIH/J4B4zqUAAQhAAAIQgAAEYhL47bffTI8ePcyYMWPM4sWL89ZSt25ds3Dhwphn4bA4BPwT18888wzieRyQHFO1BPbaay8zceLETP/vvPNOc+SRR1Ytj5rquP/ZJQG7JsTz119/3bRu3Tqrm7///rtZZpllaqrrnCdlBD788EOz4YYbZlpVr14989NPP6WslbXbHInnnTt3zmrEX3/9hYhSu27h7BCoegKHHXaYuf/++zMctPDpoosuqnouSQB47rnncr4pNQ/AYsMk6JZnHRLPd9xxx6zGf/bZZ4jn5elOWg2BLAKI51wQEIAABCAAAQhAIAYBTY5qFf+0adNCj0Y8D0WUeAHE88SRUmGVEUA8rx2HI57XDnfOmksA8Tz8qkA8D2dECQhAoOYJIJ6XjjnieenYlmvNiOfl6jnaDYFwAojn4YwoAQEIQAACEIAABHIIDBkyxJx99tlWZBDPrTAlWiiOeN6lSxfz8ssvZ9px1FFHmQsvvDDRdlFZaQjMnDnT7LnnnlmVa3KrWbNmpTlhFdSKeF47TkY8rx3unDWXAOJ5+FWBeB7OiBLpJ6DUUx07dsxqqFJRrbrqqulvfAW1UFFmvOHAt912Wye6WRxDPI9Dze4YxHM7TtVUCvG8mrxNX6uNAOJ5tXmc/kIAAhCAAAQgUDQB7TpfY401zFdffZWpq2HDhkaC+oEHHmgaNWpU9DmooDgCccRzRRKYMmVK5sQ9e/Y0w4YNK64hHF0jBN566y2zxRZbZJ3r/fffzwo5XCMNqaCTIJ7XjjMRz2uHO2fNJYB4Hn5VIJ6HM6JE+gk8//zzZuedd85q6Lx580yTJk3S3/gKauF//vMfozzJrsknU6dOjdVDxPNY2KwOQjy3wlRVhRDPq8rddLbKCCCeV5nD6S4EIAABCEAAAsUTCPpAevrpp027du2Kr5waEiGw2267ZdWj3Ry77rprwboRzxNBXyuVIJ4njx3xPHmmNjX6n116bpHz3IYcZZImgHgeThTxPJwRJdJPAPE8HT5CPE+HH8Ja8eabbxr5ymvPPPOM8S9+DKuH3yuHAOJ55fiSnkDATwDxnGsCAhCAAAQgAAEIRCQwdOhQc8YZZ2SOatq0qfnss88i1kLxtBFAPE+bR+zbg3huz8q2JOK5LanKKPf666+b1q1bZ3Xm999/N8sss0xldJBeRCaAeB6ODPE8nBEl0k8A8TwdPkI8T4cfaAUEohJAPI9KjPIQKB8CiOfl4ytaCgEIQAACEIBASgj07t3bXHnllZnWaGegVpxj5U0A8bx8/Yd4nrzvEM+TZ5rmGhHP0+yd2mkb4nk4d8TzcEaUSD8BxPN0+AjxPB1+oBUQiEoA8TwqMcpDoHwIIJ6Xj69oKQQgAAEIQAACKSFwwgknmJtvvjnTmg4dOphHH300Ja2jGXEJIJ7HJVf7xyGeJ+8DxPPkmaa5RsTzNHundtqGeB7OHfE8nBEl0k8A8TwdPkI8T4cfaAUEohJAPI9KjPIQKB8CiOfl4ytaCgEIQAACEIBASggcddRR5s4778y0BvE8JY4pshmI50UCrMXDEc+Th494njzTNNeIeJ5m79RO2xDPw7kjnoczokT6CSCep8NHiOfp8AOtgEBUAojnUYlRHgLlQwDxvHx8RUshAAEIxCbwxx9/mClTpphHHnnEvPTSS+brr782n3/+ualTp45ZY401zNprr2222WYbI+Fojz32iHyel19+2TzxxBOZ4zbZZBNzyCGHZNUzadIkM3z4cKOJuC+++MIsWrTIrLXWWmbjjTc27du3N506dXLaUs32448/mieffNKMGzfOvPfee+arr75yfLXSSiuZJk2amA022MBsv/32Zp999jGbbbZZbFRi/9xzzznn0n/feOMN89dff2XVp3PKP/Klrgv9ka+q1XR96zp37eGHHzZvvvlm5u/Nmzc3Xbt2DcSz2mqrmZNPPjnrN/n3vvvuy/yb7sFjjjkm8/fvvvvO2cmu88yePdu5DvRHfjr66KPNbbfdVq2usO73oEGDssrqGlZ4fb8NGzbMiLfsjjvuMHPmzMkU2XbbbZ37rZAdd9xxZs0117RuV6UXfPDBB80777yT6Wbbtm1Nu3btMn+XyK0ykydPdt4Fn332mVl++eWd582WW25punfvbnbffXez5JJLhqKaP3++ueaaa5xyel6OGDEi65iePXuaxo0bF6xn4MCBoeephAK//vqr8zwZNWqU8x7+9NNPzXLLLWdWX311s8466xgtANJ7W393LUnxXP557LHHnHGInmn6u+67lVde2Xn3b7TRRmbHHXc0++23n1l33XUrAXnsPvifXapowIABket7//33zciRI81TTz3l3GfffvutWWWVVRwft2rVyhx88MHO+GuppZZy6q5N8VzXp54Juj7UDl0fej6suOKKzvhnvfXWM9ttt53TXl0nUU3X3quvvpo5bIcddjC6vl3Tu3X8+PHmpptucq5PnVv/pntj0003dcbGGqc2atQo6qlLUn7x4sVG42r5V89UjenFUL7V+0jvO/l3iy22yJxf4piuBdfEtEePHgXbFyae6xksbmPHjjWzZs0yX375pfnpp5+ce1r1H3TQQeaII46oEW5XXHGFWbhwYaY/HTt2zOr/b7/9Zu666y5z9913O/eDfKx3T7NmzZxyetfr+aPnYhRDPA+npftZ35/Tp0933j36Ix/ov7rHdd2636Jt2rRxxgBLLLFEeMW+En/++ae56KKLsv719NNPz1x/+l3fw/rO0phe4+p58+Y536S6Fr7//nvn27haTO8EfZvL5s6dm/NtcfbZZzv+yWfyUdC7Sb695ZZbModpHHbaaadl/q7v3ccff9x5bugZIz/oGtFzTf6Xj6rJ9FzW81mmb3Pv96buC333FTI9u/R+9Nthhx1m7r///sw/9+vXL+v+EG89v2699Vbz8ccfO89E+VTn1Pe/xoUHHnigadCgQTW5w6qv+la8/fbbs8rqXrB9bml88b///c9IcJ05c2bWM1FjY3estuGGGzpzPxqvaJyMhRO44YYbnOeJa/vuu6/R97xrr7zyivMdOnXqVGfMovFTvXr1nLGTyh155JFm5513tvalWy/iea5v/v77b+P/ptHzTGNrme4DPe/0fSp/uPNdP//8s1lmmWWcZ5L3O17jXT2zXNPcqMaYUU2pFxcsWJA57JRTTjGrrrpq1GooX0UEEM+ryNl0FQIQqD4C+ii+7rrrjFccCqOw2267OR8D7qAmrLx+v/baa41WSrvWuXNnZ1Aq0weBREUJtIVMA6STTjrJXHXVVc5gqZrs3XffdfqtCT0tdAgziUoShS655BKzwgorhBXP+v3pp592Bpn6WIhqmgzV5IqNqBW17rSX16SPO8EUta0tW7Z0Jre9pgkjTcS7ttNOO5lp06Y5f9U9e+aZZ+a9FjSRoY8MrDAB/wSGctIHieda+KBJ/7j2wgsvGAkx2D8E8k3WSdjRbxJawkz3jERe/beQafKqWKFVH+62k11h7U7j77///rvRRNKFF16YWSSSr50SUS+99FLTu3dvp0gS4rkmhDVJIbFCkyhhJuGif//+pk+fPhlRN+yYSvvdfz1qgUcU8VyLs8455xyre03CsHyz/vrr14p4rjGFFsBItPZOZBXyqRZ5aFwbZaJLC9i8i2vOOOMMc/XVVzun0USqxqkfffRRwUtJ4y2JSfJHbT4zNGbUOFuLI8JM4wwJ7Gr75Zdf7lwXrklgf/bZZwtWUUg81wI/PdO9gnVQZbqnNV4V81Jy0/XwzTffZJqgxXDu4gB9k+ga0HdRIdNiR3HS5LmtIZ4Hk9LCCo2bx4wZE/oN6K9Bwt3gwYOdxQxRTOOMunXrZh2ia1gT7FrUp8Uche5zPYOifldFaV/ayuobXazjmu5n/+Jr1eUXkcRffpDde++9RotOf/nll8DTaqG2RMVqMo25NE6Ka3qX6fnqt0LiuRbP6/noXTAcdH6Jiuedd57zB/uXgPj5vym1GCFsjuS1114zN954o/Nc1GIdW1O9hx56qPMuLfa7x/ac5VpOi+G88y4aL2reTO8kjZ20UDPMtEhTi+20uM7WEM9zSen94C7QdX/VuFPjTy2e0xhV90Q+k3juXdQtn3jHZ3vuuaeZMGGCrYsy5TTWk1Dvmq6XsDmHyCfhgIoigHheUe6kMxCAAAT+JaDJQE18a6AY1TRxoInMfDtp/fXlE8/vuece5wNZkxm2pt09mpBbdtllbQ8p63LKm33iiSdaiQr+jurjSSKqd2dRIRgPPPCA8+FlI2Dkq0e7NvyD4LJ2gGXja0o81weedskUMsRzO6chnttxSrpU0GSdFoNoksm7Iz3svFpEpQmmQjtuEM8LU5RwrnFAmEDmr0XipCJj7L333mbixImZn5WqwlZU0ntGz7K4i44UDUeCl3ZAVZsVI57L1/K5fG9r9evXd3Z8a4dh69atsw5TPaVa0Khr64ADDnB2fUY1RcfRNaqJMxvLJ55r/CpBXGMbW1PaFv+OM9tjiy2n3ZzaIWOz0NI9l8Qx7eTU7sKkxHO/EG/TL+0m1pi1VOJkkHiuxaJa3KtFiVFM14V3p2yhYxHPg+kEhQGP4gOVle+0uNj2uyOfeK73kRY5ulGG8rUD8Tyah6KK53pma26h0Hco4nk0H6h0VPH84osvdhYpBi18yHd2vXeiPkej96R8jogrnoujFrTGNY3XRo8enRU5J25dlXpckHiuhVj6Dg1bLOJlorGK5jI1TrUxxPNcSvnEc0VUULQMLaAtZIjnNlceZWqCAOJ5TVDmHBCAAARqmIAG9Arh5Ret9ZGrHeUK+6SPU01Yake4QukFfcjq46pv376hrQ8Sz48//nijMEneDzNNfiiMY9OmTZ3QbDp30E4jnVPnrnQbMmSIM2nrN01UazdsixYtnN0S2iWuAbm7at9bXmU1AR20o9ZbTuFKtYrWP0GsUEgavGq1pXYHaQeRPizcP96wV6oP8Tz6VWm781yT2hLGvfeiVpornLXuW90rM2bMcD7i2Hke7gfE83BGpSjhF8/1PNfzSzv/XVN4VIXm1L2h61opEBS2zf8ekg/1ftGOgSBDPM/vQbFU2GbtbvGbwhIrnL74a/eXVtxrHOB9X2uns/wWRzzXuZWGQjs//Sbfa/yhiRMJ49p5oFB9Cpvot4YNGzrjhCiRcEpxTdd0nXHFc4U7130VtKNPYwm96xWWUuFZFelE4Ypd01hAgrB/krBU4rkmf7t165YzJnHHie44VeF91a98O1PUZonZYRYknmuhgNJE+MdU2oWvXSnqu66/oAWgmvxWtKSaNAkXQc9CXS/uOE73jBYpSSz37gjXGFGLKry7B+PuPJfv/OlMNFm91VZbOdy0M17C6Q8//JCDR8wVbl7tTNqCxHO9V/xChca6WlCgHZXu+8c/NhZTHatFPGGGeB5MKJ94roW/evfoWSQfKFLGBx984Hzj6NvQb7rmtbDUxoLEcy0m18JhPfe8plDU+s7SYm09Y3S/IJ7bUP63TBTxXIvv9BzyLvzR8ZoT0DWhOQn5QWMDdp5H80MU8VypcrSg1Wu6BzRGUKhwd25IaS78pigm/ndmtJZWTukkxfOll17aeX9ql7P7va/nou6DoEiBmhvQ81Xh3LFcAn7xXPNtev540+3p3aPxsqIvKQKA5lf0/PGbfKPIkHqHhBnieS6hIPFcqSnOPffcnIg0WsCrd7IWLchX2gCGeB521fF7TRFAPK8p0pwHAhCAQA0R+OSTT5wBuH/HufJWDR061AnN6TcJENrNotCZXjFbA0aJrspDW8j84rnKKwyy6tJE6AknnODsrtZklXcHkyYm9QF3/fXXZ1WvjwKF1avksFQKk6rwgV5Tv8VDooUG9X7ToFyTpwpn7DV9aCn0nkSJfCafeD8atHJZH9va1VkojKaEDeXX1h+tDq1W8dzPVZP1+hBzTfeXIibYmj9suyYtFD5KuUJ1HRx77LFOiFHdM978mwo5qolpTXpjhQnYiufeWsTVm2sxyqQt/viHgF88V75iffzK9NzRwig9d/y7D5UjU7lKFfXEK6LLj3r2BeVz9DKXAOyPwqGwxpqIrUbTjm//zkm9V8RYzxc/f/lIIdv1PpaAIe4Klef6Tgxtd56rHv/CO51Pee/UJh6NJA4AACAASURBVH9kGU2uSFDTO0mTKl5T3kGJ69VkccRziUZalODfVaOUINq56b9/xFwLIxQdwF2YJ3/7J2pLIZ5rLCJR0r97WruEFbpWAqzfNMaRCKo/XqFT15XucwkwhcwvnouLRDW1Qe9YicqaHNXCRe8uVwlqWggiwdhrmuRzc7LXxLWpiV0Jz/7FdVqoev755ztCpNckgGisqEV5bqhyv3/jiOe6dxUW2/3G0GILhdfWhKfXxFWRI7RA1PsMURn5WaE3kza/eK6JcffZoUgFei5pAYHGzN57TAt3FMrVm2dYbdtss83M22+/HdpMxPNgRK54rjFtu3btHNFNkSK8IVi9R2qhjBbD6BtIY2GvKSe0IheEWZB4vvXWWzu51mUaIyjssZ4/Egpd0/UqMUz3RKkibYS1vbZ/D1rsoAVWGsNFNb+IJJ/rnnOfBRon6ntX95g3zL6uAbVDi++r1RRtQfMqrhUzBvKPx/Xek2/0/tciIr07tMhS36DecOPyg57T/u9aLbKTD6v1HvFek8WK51pA1qVLF2fcIR/LH0Gm8Y3eXd45B5XTwnqNi0oVyaWc7z+/eO79DtVzX5FzDj/88Kz5FfVXc5eKyKDUEl7TuEeLEjU+LGSI57l0gsRz7ztZC0Z0fWu85n3X6DilxdOctvcaJ2x7Od+Z5d12xPPy9h+thwAEIJBFQBOK2l0swdtr//3vf80FF1wQSks7ezTB4Z200ASDJhgLmV88d8vqg1gicdiEh9qnCX2vKT+rPuoq0TS5rV0XP//8c6Z7GhhqN3EYKx2gvJ2aCPaaVnBq8BlkQbsz8+V/zsdbg1iJGtptVMqcleXi76TFc2+/vXk6y4VHGtuJeF47XvFP1rmt0DNOE9h+kcXfSk0Q+XeSasJCOzC0oCufIZ7/S0ZikHbuenee2vK///77nQUQQWYjnmuyQ5Mg3l3smjhXTrrNN9889KLUghV/aFDb3cWhlZdJgTjieVDOVC3Q00KtQiaxSRO3QTtudFzS4rkWVWr8o4WerkmsliguITjMnnjiCSdCi1d4V87EoAgL3rr84rn7W6NGjczTTz9dcJGoBGs9k7Trzms1dV1qMUurVq2ycniqHTZjBS1K0uRjUK7vOOK5t/9nnXWWszCjkOm8mij1L+rQwg2laUrS/OK5W7eehUpnkE+0VTndB7vttluOgK7IA2GpkRDPg70oYUffNVosV4i9/2hdK1rkINHINS0A1gKSMAsSz91jFG1Fi7QQ/oIpllI8955R36r6ZsWCCZRSPHfPqPtR94J23eazfNGLtJBMgnu1W1zxXONoCeUdO3aMlKJQKQ+Uo96bkkebYsJSvVWjn/ziuctAURf0Tg9bbKk5Sc1Nek3vD/m8kCGe59IJEs/dUvoWELMoC0AQz6vxjk5HnxHP0+EHWgEBCEAgEQL6oPGHFYoqQmsyzp9jNmzFfz7xXLtOtJsjzDTZoZWH3h1PthMlYXWn8XeF+lQuX9c0kTN58mRnAtvWlHfWu3NHOwolmATtWNcHsneSUh8V+njA4hMolXiuSRNFgMCKJ4B4XjzDODXkE8+1kj+fKOs/j6KV3HzzzVn/rJzMylmXzxDP/yWjXd/+xVTK26edFjamHWFBzyEb8VwClDfHunYqKSS8djbZmCZstUvauwhQ0QMkxHh3RtnUVa5loornCq+qSUHvYgnx1k4Zb+SSfDwU9UTlvQv63LJJi+cSW3v16pXVlKihYP0Tm+KlEKeFokwEiee6nrTYIyyqhRorEVg7vbyhbPU80nOp1BYUqUjRIxQxysYUTSUoWk0x4rl2MGpXt81iSo03Jf57d81rTOpNCWHTj7AyQeK5dpxr4ZWNeKv+aILcazaLjxHPwzwT/Xct+tD97E2ZoHtVecsLWT7xXPeuoggoVDsWTKAmxHPNUUgExPITKLV4rkWo2hShRVVhpuhzGht4F6vhw3+oxRXPw5gX+l3pK7xiuaJJarc0lk0gn3iusZAW99qYour4x3f6LtFiwHyGeJ5LJp94rrGZvtv9UZPCfIN4HkaI30tFAPG8VGSpFwIQgEAtEJD4qo9f1zSoVh65qBPOCqOm0NCuhe1eChLPFXLtscces6agkJmXXXZZprzarI+1qG23PmEtFdTktCbxvDlJFdJeu8mjmCZytXLWuwJZfvCH6VWd2pGl0GCuaUeHPzRulHNT1ji70JIM2y6mCiWq+9Uf0hje8QggnsfjVuxRQeK5Jrw18W1rypWrfNjeNCLa6eIPneytD/H8HxoSqDQZ4c1nrbyImtSxNUWfWW+99Zw8gF4LE88lcCvVhNeUa9CfXzOsHdoFrRDVXtPOdYX8rQaLKp77J5PESIKrP395IXZXXHGF6dOnT06RJMVzTaLpPSdhzDUtttDiwSimNimtjzcceFiKjSDxXIt0vAsZw9qgMLbetDlrrLGGs2ix1KbxtHbcu6ZdOsrf7A07HdYG7dYfP358VrFixHPtAg5L6eQ9mX9BlK5xLZiV4J2UBYnnUXPTK/WBFmK4ZvMtg3ielAez69ECEaWMck3hdJX6o5DlE8/1zaNvHyw/gVKL5xJLFHFE6Xuw/ARKLZ5rPKZxma1ph7QiSLimSFD6Vq12qw3xXFFodP9455A0ngrbSV1tvgoSz8O+If2MFAFFC0e8aYI0x+ZNqeA/BvE890rLJ57r3e7frGVznSKe21CiTCkIIJ6Xgip1QgACEKgFArNnz87JZy5BVsJsVLv11lvNcccdlzlMO5q++eabvNUEieea6Nt7772tTx20M+a7774zCqlZSaaJWu0895ryjdruyvMe161bN6PdhK7l+zDQR68+fl1TPlFN+HrzelYS45roSynEc5uJwZroW6WcA/G8djwZJJ5rp5E/KkpY6/wT59pBKzE9X+h2xPN/iCo0vtKteC1OeGntbtEuF6+FiecK46y85a4tv/zyRu9x/TeqaXeHUsm4pjQuiqRTDRZVPPfvkJGIKGHSZlewy1MLVjQ28OchT1I8V7oYpQbymhZZxslvKxFt4MCBmarCIuoEiefamV8obK3/WpNwLgHda0nyCbq2Vb/uH28aBOWO9oeQD7svFA1CCxW8Flc8V3oo70LdsHPrd+0+9+90TDrkrF88l8igqAo20RfcPvjTH0iU8C72COor4rnNFRC9jD+Fi83C3yDxXIvJ5s6dG70BVXZEqcVzfftqMQtWmECpxXPNF2lxpK3ddNNNOXNJEnErbXODLQ+3XG2I5zq3FpEqIqRrSjvjH1dF7UullQ8SzzUGCorAU6jvHTp0MI8//nimiBYsakyRzxDPc8kEiecrrriiM6+s9AVRDfE8KjHKJ0UA8TwpktQDAQhAoJYJ+CcZJIxqYKKV3lFNK8P9H1aaWG3YsGFgVX7xPEzkCKpE9fuFcgm82tlTSeYXvBXK0isQROmrVm1KYHIt3y4ohcz1hzqU+KuQnwjoUYj/W7YU4rmuA10PWDIEEM+T4Ri1Fr94rrQU2skc9SNZO8X22WefrNNrZ3O+nOmI5/+g0qI5CYVemz9/fuRwtdOmTcsJbxgmnvsFb4WJ9y7winItnXPOOebyyy/PHBJnh3KU86WpbFTxXKGIdY+5dsopp+Tkjbfpn3+Hs45JUhyW2O3dOaoxpaLoxBmH+K9PTeQvWrQo7+Iav3iuMa5EhCgW9IzRgp4o+RqjnE9lFXLcL/BrQaR2kkc1LY7wTvzGFc8Vel8LZaKadix6Q8zqXaF0HkmZXzzXolEJ21FMixKUV9Y1fc94Q/UH1YV4HoWwfVlFG/EuwraJ9BAknoftFrRvUWWXLLV4LhHKP6arbKLxeldK8VyRBZW+IIoFCYJ611Z7lLTaEs/9afu04eWYY46J4tKKL+sXzyV6f/XVV5EWlApSUCpLza1qU1GQIZ7nUgkSzzt16uRExYxjiOdxqHFMEgQQz5OgSB0QgAAEUkDAn0dbueLef//9WC1T2FdNZnrzEyrvlXLGBZlfPFf+SAm2UU2Tn95zSsRXiM9KMvVHLF0rZiV+0C4uLz/3HArvpYUJ+tj12uabb24Ukl8Thco5j9kTSFo8184yTcJX+0p+ew+El0Q8D2dUihJ+8VyhfRXiN6pJ8PUv/ho7dqzzzAoyxPN/qPjDIyuqiaKbRDW9N/yiYCHxXDuRNJnq3SGrXehnnHFG1FM75f1RWuL2I9bJa/mgKOK5UsH4w+DGnUxV9BP/7v4kxXPluZ40aVKGbvv27bP+HgW7Flf6cyWKhXa0BJlfPFcqmwceeCDKKZ2IPf5z/vjjjyUNQ6yd+cqt7rVCk7eFOiQhUoKka3HF8yh5Q73t6dq1a5ZYrtD7Cj+flPnF84suusj069cvUvVBvIPG1d5KEc/tEIujci1r0Yp2gkvM0B9FyfCGxnVr06Jqvddds1nIECSeK2KErj2sMIFSi+elflZWin9LKZ7re1+CYBRTiPaNNtoo6xCND+NEFIpy3rSXTUo8X7hwoZk6daozvtAf97moqE1B7x7N7emZ6do111xjdM1g/xLwi+ca+3hT39iyUnSili1bZhXX/KbmOYMM8TyXSpB4roXRivITxxDP41DjmCQIIJ4nQZE6IAABCKSAgHZlKSSRa9pVo9WpcU0DG01CuKbdIsqhHmR+8Xz//ffPya1o0w5N1HvzOBU6p019aSsTNIDU5LFy1ccxfTz583VqAipoF9ell15q+vbtm/c0yi+rXWcKq6n/V75hLD+BpMVzcsglf7UhnifP1KZGv3iuSWtvnmCbOtwyq6++ujOR5JrCRx5//PGBVSCe/4NF799HH300wyju+1gVSLD+6KOPMnUVEs+VH71x48ZZvjnkkEOMcgjHsXfffdc8+OCDmUPD0sfEOUdaj4kinmsc0KRJk6yuaAJPee6j2ujRo3PSKyQpnkt49uYI18KaODuo1S+Fl7/kkkuyuqhrMF+0Jb94Hmd3flCEpHznjBrW3O3ITjvtlNUnpbxQBAfX1D+dM475UzHEFc8VLcB/r9u0R/7yitm6zr2LbWzqKFTGL54Xel/kq2fy5MlG43KvqY2FUiAgnhf2nBbuKlqBoqIUGz49zBdB4rnuRaUawAoTKKV4rgVeEs+xcAKlFM8lWHkj+oS3xjhpK/ybJwotVLOpsxLKFCuea2x98cUXG73jvfNtUdlowaPSGmH/EvCL54qUo3dQVNP7RouCtTjYtUIRNBDPcwkHzX3qW0OpJuMY4nkcahyTBAHE8yQoUgcEIACBFBDQJOSbb75ZspZoInuTTTYJrN8vnnfu3Dlr0tu2UXXr1rUW7G3rTFM5TUJHyb0Yp+35Qqlp9bIWU9x9991W1So8onZ4arLVv+LcqoIKL5S0eK4cxdqRgyVHAPE8OZZRavKL56eeeqoZPnx4lCoyZRViUu8e1wrtZEY8/4eSBDHtDHVNzyrlPI9j2l3hfS4VEs+/+OKLkqZZUa57fz7uOH0qh2OiiOcSo/yL3bQzSdGHolqQcJikeO5fIBm1fWHltZBAocmDzC+eKyKCnidRLGiBSD7xXAtYtHAligXtkNW96w3JGifcvNsGf2SBuOJ53Hy3/mgSalfcuoK4+sVz7bD0hmC38YXyx+6+++5ZRcMEW8Tz/GQlJmgBnSKJJWFhvggSzwt9vybRpkqpo5Tiud5Rc+bMqRRUJe1HKcVzLV5SRI4oFjTGQDw3phjx/LLLLjMDBgxw0uIUa6pHKXGwfwn4xfNiFhho4a6iALimRb2a5wwyxPNcKkHi+cSJE40iUcUxxPM41DgmCQKI50lQpA4IQAACKSDgDweedJMkTPhDF7nnQDy3ox0UBtfuSPtSys1YSKBX/tlevXoZCR22ptxEWh2dL9ewbT2VVC5p8Vy7zZTDFUuOAOJ5ciyj1OQXz88991yjyBdxTPfFCy+8kDm00AQI4vk/mPx5x3v27GmGDRsWB7/Zc889zVNPPZU5tpB4rolxhWEupYWFTy7luWuy7ijiuUIg+6MCzZs3L2c3uk37X3vtNef68VqS4nmh3bs27Qsro3GNolUEWbmK59qtq7a7pkWs3gVFYUy8vw8ePNjoeexaHPFci1wVZjaO+XfRqw4tiNHCmCQM8TwJisnVoVDEe+21V95dlQ0aNHDeGQ0bNgw8qT9suwrFEc+VtkRRVLDCBEopnldT2pVirzPE82IJ1szxccVzLdwbOnRoYCM1RlIkIT0Xl1lmmcAy/rDtiOe5mPzieTGh7TW+1jjbtZEjR5ru3bsH+gbxPBdLkHiuSKkaf8YxxPM41DgmCQKI50lQpA4IQAACKSCgkFoKreWadg4rFHRSdtttt+XNi414bkc5SDzfdNNNjVa1JmUSOvJ9cLnn0GSl8qU/8sgjRrtsZs6cGXp61amPD4U6xYxBPE//VYB4Xjs+8ovnccPlqfWtWrXKypcu8adPnz6BHUM8/weLf7e4cqD703vYXhlt2rTJWtRTSDzXzkLtivWaImpIbEvKvKlpkqozjfVEEc+VM7pZs2ZZ3ZAvtKAyqmkBl3zutVKK52q3Pxxs1DZ7y2sHcKNGjQKrKFfxPMmd5wrtqoWQrsURz5dccsmsEKZR/OXvi47Nl2ooSr1uWcTzONRKc4wiCugb1J/Tfr/99jNt27Y1+m9YSg99z2gBl9cQz0vjL9WKeF46tlFqRjyPQqv2ysYRz4PGWJoDUvoaPRcV8U8pDgqZf/4B8TyXll88LybHtuZTvRtO7r33XqPv3CBDPM+lgnhee88ozpwsAcTzZHlSGwQgAIFaI+AP237ooYc6eZRqwhDP7SgHhW2Pk5PR7mz2pTTRrvxDEtG1o+nVV18NPFgT+prM8ueDtD9T5ZREPE+/LxHPa8dHfvG8GPHWn3P7+uuvz9qF6e0h4vk/NPy7xYvJOe+fgIoatr2Y3QW1c/Wm46xRxHPlEFcuca+98847RgvzoppyOXbo0CHrsCTFc3/YdkXBueKKK6I2M1b52hDPx44dG6mtGlvpfvWaPw+9Fgd4Q4hGOUFSOc/DIhzla5N222nXndeSjCaBeB7laiht2VtvvdUcd9xxWSfRjrEjjjjC+sRxwuEHhW1n57kdcsRzO06lLoV4XmrCydQfRzzfbbfdjHcRqITZl156KdIiQoUM17PRNcTzXH/6v12UsmbQoEGxHL/iiitmRdsZP3583pQ8iOe5iNMqnq+yyirm22+/zTS4UITVWBcOB1UcAcTzinMpHYIABKqVgHL0aRexa61btzbTp0+vERyI53aYNUmoXTte0y5K7aZMkym/mUR9TXQqr5nXtKtRH3rVbojn6b8CEM9rx0d+8Vxi7oQJEyI3Rh/cderUycpzXShcHuL5P4gPPvhgo5x8rhWTEsIvdhYSzxVi17/r95ZbbjHHHntsZN9X+wFRxHNN/mgSyGuPPfaY2XfffSNjvOGGG3KiyyQpnvvTC2mXVVSBOXKn/v+AmhbP47bTf9ykSZNyckMuWLDA6N6ManvvvXfWszjOznOd87333jMbbbRR1NMbRSHx5pmvV6+e+emnnyLXk+8AxPPEUBZdkfKZ6tp1Tc8jPZeiWFCkAnaeRyEYrSzieTRepSqNeF4qssnWG1U8V/RBCbHeBWNKpXf44YdHaph/vg/xPBefXzw/8sgjjb5fotr8+fPNSiutlHWY5lrbtWsXWBXieS6WpMXzu+++Oytsvhadescatj7WfKz3XkQ8tyVXveUQz6vX9/QcAhCoMAIKp62JT9eUQ1CDvjgTbFHRIJ7bE1NYW+30dq0YYcP+rPFKKoftrrvumtVe1RR34jZeK9J5FOJ5Ov3ibRXiee34yC+eKwexN+SdbasUCUP5fb2mySqFNgwyxPN/qGiHhXLDu6YxgJ7ZUe3TTz/NCf1dSDxXmF4tdlAYZteOPvpoo5QvWDQCUcRzcV922WWdXMCuFUpvUKglfoFZZZMUz5X/eOLEiZkmKNexFl3UhJWreD5r1qycFExKu6OxWVRTLtUvv/wyc1hc8Vy74bVIJ6r5J/132GEH88ILL0StJm95xPPEUBZdkVI9ed8Fca4Zv4ioRiGeF+2avBUgnpeObZSaEc+j0Kq9slHFc0UEatmyZdbYXOOfsFR7/h4qzLs3+gziee414BfPFZ1zxowZkS8WjbX8QnmhxYOI57mIkxbPtTjcO/7cfvvtjbhHsXnz5pmmTZtmHYJ4HoVgdZZFPK9Ov9NrCECgAgkoRLt/9eq4cePMAQccUPLeIp7bI5aYcMcdd2QO0CIH7Rxr0KCBfSU1WFK5nfxhRGfPnp2T27YGm5SKUyGep8INBRsRRzz3T+5rUdJ1112X/s6mqIV+8VxNixNG+pprrjFnnnlmVs+++uorI4EkyILEdv1bixYtUkSn9E155JFHct77SsWx9dZbRzr5zTffbBRy32uFxHOV23HHHbMmMRROXJFMsGgEoojnqrlVq1ZZE4N6jinFSlRT/vHPPvss67AkxfNLL73U9O3bN6v+119/3Wy11VZRmxq5fLmK50GLI0466aSsxbI2MBQqViFjvRZXPI+TikOh3rWDS/91TTvRr7rqKpvmW5VBPLfCVPJCumb1beO1OO8gvwCi+hDPS+e+V155xSi6mNf0PvCLDDYt8ItISsGj8PlYOAGlM/E+FzWu0sKGOOYfj/fr189cdNFFkarSGG7ttdfOOkZR6bSLupotqnjuvyc23HBD8/7770dC6BfgdTDieS5C/7tjqaWWMkpxtNpqq0Xife6552ZFh9RuZY1h8i14QDzPxZu0eO5PL6VFoRLDo5giPnTr1i3rEMTzKASrsyzieXX6nV5DAAIVSCBoFV1N7WpGPLe/oJTzT+GjvJbmD5/vv//eNG7cOKu91ShI+T2MeG5/zddWyTjieceOHc3DDz+caTI7Z6N7L0g81wSEhLMoJrH3tddeyxwSNvmqSV6Jf16rKWEuSr9KXVbPbIXx9u5E1iKEIUOGRDq1drZqctBrYeL5+eefby6++OKsY+KEpYzU0AosHFU890+2a6JQ0R784dwLoQqa9FP5JMXzl19+2WiXiNe06FPXSKmtXMVzcfGHW5dooUWMUfyrhbRaWOO1uOK5RHBdX8stt5y125Ryo0ePHlnln3jiCadvSRnieVIki6vnjz/+cKJheE33/rbbbmtd8dtvv20233zznPKI59YIIxcMWoAYN1884nlk/JkDlJt54MCBmb9rcZnGsnEM8TwONbtjoornU6ZMMXrnuhb2TRPUit69e5srr7wy66c0zyHZkUy+VNDCKy3IVlQHW1NIb0WLVBRG19q0aWPkx3yGeJ5LJmnxPOg7QuNRRbmzNaWT8y8wRjy3pVe95RDPq9f39BwCEKhAAl26dDFjxozJ6pl2jx133HEl7S3iuT1eTUQr76c3dKbC6mpXxsYbb2xfUQ2VDMpjq7Dz6kM1G+J5+r0fRzzXs/LWW2/NdE5hhp988sn0dzZFLQwSz+vWreukf7AVe8aPH28OPPDArF5pt4x2zeSzX3/91eg8Xnv00UdNhw4dUkSnZpqiPmt1vmtR+QdNCqquMPFcExjrrruuI7i6pl1rb7zxhlGoScyOQFTxXGEk/eOHqFEzghZLqLVJiueqT6G6X3rppSwQulb32WcfOzgxS5WzeK4oUsoP77Vjjz3W3HLLLVY0gnad68C44rmO1SIZfxSBfI2RmNq8efOsSWi9CzQO1k6upAzxPCmSxdUTNFl+44035kQyKXQWvf81DvAb4nlxvil09Ndff52zM7NQqpxCdSGex/fT8OHDzWmnnZapQLtlvXMGUWpGPI9CK1rZqOL59OnTzTbbbJM5icZ52sFvm15Rkbc0zvOnukE8z/VbkHiuMYe+Q/3fifm8ftNNN5kTTzwx62eNuTT2ymeI57lkkhbP9SzUbnOvaXG4P1JdPh8pVdDOO++cle9cZRHPoz3/qrE04nk1ep0+QwACFUvgf//7n9l0002z+qcdSMoP4594s4WgcF0//fRTTr3e4xHPbWn+U+766683p556atZBCm87efLknNyWtjVrMlohwBo1apRziMJ8afWs7Qeat4L777/f6OPba7oe6tWrZ9u0iiyHeJ5+t8YRz/3PMl3n+lCz/dhOP5XStzBIPNdZ9913X2fnY5hYojQWrVu3Nsq57ZqO+fjjj3NCR/p7I4FGOYJdi7PjuvSESn8GLaLTYjqvib8WE/jvC39r9HwXfy9Ht0yYeK5yQXlqFVZci1BsF09426TdH0Gh6EtPsfbOEFU8V0v9kRo09nv66aezdjrl65EWDOVbZJm0eD5p0iSzxx57ZDVFYxPtQtaunjim3ZEKE61xTj4rZ/FcYbA1Gfzuu+9mdW/UqFE5aXX8/VfOTo3/dV/7rRjxXO9EiQE2iz79oU/VjnPOOcdcdtllcdyd9xjE80RxFlVZs2bNnHe2a1EioWlhhqKYBBnieVFuCT1YQq1EdNf69+9vtBM6qiGeRyX2b3n/DmX9UijPcqEzIZ7H90PYkVHF86DoWJoP0tgkzBYsWOCMm/wLD3Uc4nkuvSDxXKUU/cabOjEfd+0213eQN7e8xqlawFBoLg3xPJdo0uK5vgn1nvrmm28yJ9Ouc/nMH/HG3xot8NZYxDs2ccsgnoc9hfgd8ZxrAAIQgECFEfjvf/8bmM/qjDPOMPotSFz1I1A+nwkTJhhNzGkSXqugCw3uEc+jXUSaCG3Xrl1O6CcNyAcPHuzszsiXT8l7JolMDz30kJP7Ujv7lDtLArrfNBGlSUqFoD7kkEOcgWOYgKI6PvroIydHpjdnrVZrTp06NVqHK7A04nn6nRpHPA/KJ6dwt4rgkS/XdvpJ1GwL84nnaoVW7Ot9kW8xgnYF6BmlSBxesw37rl0C2i3gmgQ1CYNdu3bNycFas1Rq/mwSIqdNm5Z14mOOOcYMGzYsL3+lfxH/fPk1bcTzH3/80Zl00vvDa5rskO8PPvhgq/ePFk888MADzmIzLOAS8AAAIABJREFUhajWhEm1WBzxXPlqFRLdy0nhtTWG8+e69nKUT3VfalwSZEmL5zqH7sd7770363QS+xVZQiHobRbnaTJZKTYUDlzhF7XAYr/99st7iZSzeK5OzZgxw9m15vWTFhVp0YOERm/KCl0D2l2j3b5KFeSacufq310rRjxXHTqnFuQEhdfW72rr5ZdfnrNDXe/SDz74wDRo0CDRWxrxPFGcRVXWp08fc8UVV2TVccQRRzjvn4YNGwbWrQgFPXv2zHqH+wsinhflltCD/c/mOnXqOM8QpTTSM9rWEM9tSeWW++WXX5zvjYULF2Z+1MYIvcs32mijSBUjnkfCFalwVPFc72W9M5V72zXN+wwdOrTgbmaNpRWJw794zq0D8TzXbfnEc5VU6HtFMssntGojUqdOnXLy0duEfUc8z/VF0uK5znD22WfnpCKTz5QCKl86IX3X6nmoRSwyzbNqzOEa4nmkx19VFkY8r0q302kIQKCSCWhwvv/++5vHHnssp5vLL7+8kRCkXSj6EFO+JQ0cNGEu0UK7SDSxphCPCoHrWtjKWMTz6FeU8tK2bNnSYe83hbnt3LmzUchoieFrr722kSChstphpUly+UmDdG9e20LiuXcXhz7Kd999d2eiXbnU9DGnc0po0ipb1a/JaInyWkjhmiZRdI34oxtE7335H4F4nn4fxhHP1SvdF8qp5TfVp91UihLhteuuu457wgPEP1mnHc/eEOLip4U8CtMs0UVhC/XROnr0aHP33XebRYsWZfFt0aKFefPNN0NXlOsg5UjXDtwg0/tP59NzzGt631WiaRX+ZpttZiQyem2NNdZw+Msv4qGJWuWXdfnr7zKFX5evvAK8jXiuY7VLSkKf/9z6TZO/muRo3769WX/99Z13jxaCaUJD7zC9f3ROiYVeQzwfEHqZBk0o6SDlle7evbuTc1g+1a4LLYLTwhLxdk1lvGKr/r0U4rnucQm5QXlcJfhr/KPrU/e+dpNrPKrxjxZRaGGNxj7anedND1Dp4rl8ocnboNCUejcpuoNyoYuVFoG597HrW0WE0L2vHd+uaVGFIh4VMo05vYsytbBhk002ybwjJeAryoVy12s86QrjGkPq+tKzwG9hvgq90PMUQDyPSy7544JSeOgsWjAhgVzXnt7Vuk713Nd1okWK3meCngP+VGSI58n7ylujIlVocXeQadGjxgxecULPHh3jN8Tz4vx00kknOYufgkzPcc3feL9xFOZd94vfEM+L80Oho6OK56pLi4dOP/30nGo1HySf6/tT0Vy0eFTvXo2DtfnBfZ9LbNfYyZuvGfE810t+8Vzfm4pu5JruHy0m1lyYvpM096VNKPfdd5/zx7+YVOmGJL6GbTxBPM/1RSnEc30LaC7SO0epM+v9pPtL35byob51NL7Q3ID3PaV7TZuPvFFWEM9L96yslJoRzyvFk/QDAhCAgIeABhOaKPPuwCsGEOJ5MfTyH6sd3VrNr0FdEmYrnsc9l02I0Lh1l9txiOfp91hc8Vxikj6UvQtTCvVWC1lUHvuHQNBkXf369bNEG1tWmiRUmELvrsqwYyUM24Tlc+sJm4wPO1+af9fCAC3C8oqMNu3VQgMtlJJQN3HixMwhtuK5DtCCB03m+neg25w/qAziebh4rskiLY7UbuCopogAivCgqAFeK4V4rvq1ILBbt26BCz2jtl3lwwTZct957jK57bbbnEhQUe7pI4880ug4/y5w7WbT7v1CFiSeawFD27ZtsyYebX1ms3vLti5/OcTzuORKc5zywx5//PGxKpewoQUZ/hQPYe9rLR7xR7bRNSyxBLMj0KFDh6wFj4WO0jg7aKyMeG7HOl8piToSUbXQ3sauvvpqowiDfkM8t6EXr0wc8VwbVrRwKF90p0It0XNN0Zj0x/uNg3ieS80vnmvRwsyZM51IVlFNiwf1nd+4cePQQxHPcxGVQjzXWbS4SCJ4VNMzUd+ymldAPI9Kr7rLI55Xt//pPQQgUOEElOu8b9++zurVuKbBhUTTQrko2Xkel64xf/75p7nkkkucsF22H8lBZ5N4p8njoMF9ofyBNi3XjnRNugbteLI5vhLLIJ6n36txxXP1TKKjrnetRA8zxPNsQvkm6xSSWc86W9NuAO0AiBrpQqKSUpSMGDEiMM+v//xhk/G27U1rOe220IIC5eqzMS1YGD9+vCOiSniPK57rXNp5Lr9rR6E3mo1NO9wyuo8VMSdM5ItSZ9rLxgnb7vZJ17/SF2hyyHbBgd5nmojSjuWaEs/d9uo+1XPBmx4mqn8UzUC7SLQjOp9Viniu/omVnnF6PvojdXj7r138KueO3c4777ysPOMS1XWdFLIg8Vz507VYU7vk5s+fb+UuLchRqNSzzjrLqnycQojncaiV9pirrrrKWTiXLy1E0Nm1M11ix6RJkxDPS+uewNr1rtZ7WwvwvaHDgwojnpfOQXrG6l54+umnQ9/liOel80O+muOI56pLcz2KvqTjbU0Rs5ROUYvW/AuEEc9zKQaJ57qXFF1JEc5sbbvttnOicikCpI0hnudSKpV4rjPli8aUz1ean9CctiImKZUY4rnNVU0ZlwDiOdcCBCAAgSogoPBOmmQbN26cE5qokCmnmVY7K+Sq8kdqF5MGGYXsySefzJqA02AzaAV0GGpN4HonAjUo0uCmGkz9VrhUCQQKoxkmNGgiUiEyJZorj+CWW26ZF5MiEWinkHbUajehQlIrlFGYKbyrQqfKl7omsH8JaMLf++GrkKnKo2Vr8seQIUMyxTX5P3DgQNvDKWdBwJ/nVxMMu+66q8WR/xbRfSI/a/ezdkoG2QUXXGCaN28eqd5KLlxop4vSiWg3mt4Z/nBrLhM90yT+SdgJC5FXiKMWJmlhg/5IFMw3ee/PvVyJvtH7ZPjw4c5k+KxZswK72KhRIyff+YUXXmhWXnllp4zy1nrDemsx3p577hkZkcQ27XzVGEQh2eWbQqZIBQrpq/CUmihUuoRqMv+zS88tPb+imBb+aNGbROUggVX3lsTPU045xRlDyCSU+neKauI+Sq7bKG10y2pyTeGZtaNKizXyPWvd8spVqDCnelYoeo9SAISZrj9vqFONbTSRGsUkJCnHuNf0PFMo1dowpbzQ2F7hJpVHVc9UjZk1dlM+c11HXt+p7Qql7prCW2rhZiFTOgX3+lA59dVNC6XQ3Dpez1CFmQ0yPVd69OjhCKilHs9rF5L32tGCCYkNUUx5ZSXye015NAu9i3SP9erVK+sYRdwo5v0Vpc1pLytBQWJsUHhvb9u1y1ypJ7RoS6aoXPq711RHIa5aPKTrzWvV9C2Z5LUgltohqzGU8gAH7TCXL3R/+E3vkv79+2f+efXVVzcSeLHoBCTw6DtEfvjyyy8DK9A1r/QsftPmBt1/rul9qXFeFJPYe+qpp2Ydcvvtt+ekQIpSZyWUjSueq++6lzQe1/ej3qP5TO9bvbe16MwVcAcPHpwVglxzZ/qD/Usgn3iuBaUaZ+r61djWm/PaPVrPNI25NTZWSpoopntNEZW8phRJSk9VrSbmXbt2zeq+3g1JzStqXlOpDbRQ3J+uyD2procTTjjB8alrWsDi3bSkb4Rq+9as1msybr8Rz+OS4zgIQAACZUpAH17aKaIBhiYCtZpVOQz1R/kS9d8wsbxMu142zZbIo4lQTYzKT5r41geU10fFTtaqXu1e0ke5f0JEu5UUcUD/xSAAAQhEIWATJlLPH00EatJIzzotBpLgo0VAylWGlY6AmGsRnUQmRRXRu0R5aMW/JsQeTVZJkNP4Q9eB/u6+39yxiK4HLBkCEkDmzJmTGU8o9KfGehIztEghbaaJNuU314ILXR/647bZO1atiWs1bWyKbY9/QvmGG26IFfYyqB2KbKGJSEWb0JhVvmrYsKEzluSboljPVcbxui6++eYb5xtUf/Sto/zZWlSh5xHP/crwM72AQDUQUIQy/0LHqJGsNN7RWEdjcj0T9f7Uv2lMrueioqmUevFiJfoqn3ju7au4S+zWvKi+QzVm0XeQNg/pv1h5EdC9Jz/+8MMPzj2l+W196+ge0iJODALFEkA8L5Ygx0MAAhCAAAQgAAEIQAACDgEb8RxUEIAABCBQcwS0YGWdddbJWiypKBA77bRTzTWCM0EAAhCAAAQqgIDCqPt3+9umyqmA7qe6Czbieao7QOMgAIHUEUA8T51LaBAEIAABCEAAAhCAAATKkwDieXn6jVZDAAKVS0Dhr72pYrSbX7uA9V8MAhCAAAQgAAF7AnfccYeTVsg1RfIJSzljXzsliyGAeF4MPY6FAASCCCCec11AAAIQgAAEIAABCEAAAokQQDxPBCOVQAACEEiEwCuvvOLsMP/zzz8z9Sk/uMK2YxCAAAQgAAEIRCOgPORXX3115qAdd9zRPP/889EqoXRJCCCelwQrlUKgqgkgnle1++k8BCAAAQhAAAIQgAAEkiOAeJ4cS2qCAAQg4BJ4+OGHnZyohxxyiFl22WWtwDz33HOmY8eOTh5I15SD/N133zUtWrSwqoNCEIAABCAAAQj8Q0AL0Zo1a2bmzp2bQXL66aeboUOHgigFBBDPU+AEmgCBCiOAeF5hDqU7EIAABCAAAQhAAAIQqC0CiOe1RZ7zQgAClUzgkksuMf369TONGjUyRx55pOnevbvZaqutzBJLLJHV7Z9++sm888475sYbbzR33313Vp5zFTzvvPOM6sIgAAEIQAACELAnoPfrUUcdZcaOHZt10JQpU0ybNm3sK6JkyQggnpcMLRVDoGoJIJ5XrevpOAQgAAEIQAACEIAABJIlgHieLE9qgwAEICACrnjupdG4cWOz2WabOf/0888/m08++cR8//33eYFtu+22ZurUqdY71yEPAQhAAAIQqGYCzz77rBk4cKBZvHixef31180vv/yShUOL2F577bWchWzVzKw2+454Xpv0OTcEKpMA4nll+pVeQQACEIAABCAAAQhAoMYJIJ7XOHJOCAEIVAGBIPE8Srf32msvo9DvderUiXIYZSEAAQhAAAJVS+D+++83+rYJsgYNGphp06ZlFrFVLaQUdRzxPEXOoCkQqBACiOcV4ki6AQEIQAACEIAABCAAgdomgHhe2x7g/BCAQCUSmDRpkrnooovMiy++aH7//XfrLrZq1cr07dvXdOrUiZ1x1tQoCAEIQAACEDAmn3i+9dZbm7vuusu0aNECTCkigHieImfQFAhUCAHE8wpxJN2AAAQgAAEIQAACEIBAbRMYMWKEeeWVVzLN2G+//RzRBoMABCAAgeIJLFq0yLz55ptO+NjPP//cfPnll044WeU+r1evnlEo95VXXtk0b97cbLrppqZJkybFn5QaIAABCEAAAlVI4NVXXzU33HCDqV+/vmnatKlZa621nPdr69atq5BG+rs8YMAAM3fu3ExDu3XrZtq3b5/+htNCCEAgtQQQz1PrGhoGAQhAAAIQgAAEIAABCEAAAhCAAAQgAAEIQAACEIAABCAAAQhAAAI1RQDxvKZIcx4IQAACEIAABCAAAQhAAAIQgAAEIAABCEAAAhCAAAQgAAEIQAACEEgtAcTz1LqGhkEAAhCAAAQgAAEIQAACEIAABCAAAQhAAAIQgAAEIAABCEAAAhCAQE0RQDyvKdKcBwIQgAAEIAABCEAAAhCAAAQgAAEIQAACEIAABCAAAQhAAAIQgAAEUksA8Ty1rqFhEIAABCAAAQhAAAIQgAAEIAABCEAAAhCAAAQgAAEIQAACEIAABCBQUwQQz2uKNOeBAAQgAAEIQAACEIAABCAAAQhAAAIQgAAEIAABCEAAAhCAAAQgAIHUEkA8T61raBgEIAABCEAAAhCAAAQgAAEIQAACEIAABCAAAQhAAAIQgAAEIAABCNQUAcTzmiLNeSAAAQhAAAIQgAAEIAABCEAAAhCAAAQgAAEIQAACEIAABCAAAQhAILUEEM9T6xoaBgEIQAACEIAABCAAAQhAAAIQgAAEIAABCEAAAhCAAAQgAAEIQAACNUUA8bymSHMeCEAAAhCAAAQgAAEIQAACEIAABCAAAQhAAAIQgAAEIAABCEAAAhBILQHE89S6hoZBAAIQgAAEIAABCEAAAhCAAAQgAAEIQAACEIAABCAAAQhAAAIQgEBNEUA8rynSnAcCEIAABCAAAQhAAAIQgAAEIAABCEAAAhCAAAQgAAEIQAACEIAABFJLAPE8ta6hYRCAAAQgAAEIQAACEIAABCAAAQhAAAIQgAAEIAABCEAAAhCAAAQgUFMEEM9rijTngQAEIAABCEAAAhCAAAQgAAEIQAACEIAABCAAAQhAAAIQgAAEIACB1BJAPE+ta2gYBCAAAQhAAAIQgAAEIAABCEAAAhCAAAQgAAEIQAACEIAABCAAAQjUFAHE85oizXkgAAEIQAACEIAABCAAAQhAoCoIzJkzJ7Cf66yzTlX0n05CAAIQgAAEIAABCEAAAhCAAATKlQDiebl6jnZDAAIQgAAEIAABCEAAAhCAQCoJ7Lnnnuapp57KalunTp3MmDFjUtleGgUBCEAAAhCAAAQgAAEIQAACEIDAPwQQz7kSIAABCEAAAhCAAAQgAAEIQAACCRJAPE8QJlVBAAIQgAAEIAABCEAAAhCAAARqkADieQ3C5lQQgAAEIAABCEAAAhCAAAQgUPkEEM8r38f0EAIQgAAEIAABCEAAAhCAAAQqkwDieWX6lV5BAAIQgAAEIAABCEAAAhCAQC0RQDyvJfCcFgIQgAAEIAABCEAAAhCAAAQgUCQBxPMiAXI4BCAAAQhAAAIQgAAEIAABCEDASwDxnOsBAhCAAAQgAAEIQAACEIAABCBQngQQz8vTb7QaAhCAAAQgAAEIQAACEIAABFJKAPE8pY6hWRCAAAQgAAEIQAACEIAABCAAgRACiOdcIhCAAAQgAAEIQAACEIAABCAAgQQJIJ4nCJOqIAABCEAAAhCAAAQgAAEIQAACNUgA8bwGYXMqCEAAAhCAAAQgAAEIQAACEKh8Aojnle9jeggBCEAAAhCAAAQgAAEIQAAClUkA8bwy/UqvIAABCEAAAhCAAAQgAAEIQKCWCCCe1xJ4TgsBCEAAAhCAAAQgAAEIQAACECiSAOJ5kQA5HAIQgAAEIAABCEAAAhCAAAQg4CWAeM71AAEIQAACEIAABCAAAQhAAAIQKE8CiOfl6TdaDQEIQAACEIAABCAAAQhAAAIpJYB4nlLH0CwIQAACEIAABCAAAQhAAAIQgEAIAcRzLhEIQAACEIAABCAAAQhAAAIQgECCBBDPE4RJVRCAAAQgAAEIQAACEIAABCAAgRokgHheg7A5FQQgAAEIQAACEIAABCAAAQhUPoFSiOdff/21efrpp83zzz9v3nrrLTNjxgyzYMECB+aSSy5pGjZsaBo3bmxWWWUVs+WWW5r27dubdu3aOf+ehP3222/mpZdeyqmqTZs2Zqmllsr69x9//NFMmDDBaeOjjz5q3nnnHbPEEkuYRo0amdVXX91suOGG5sADDzQHHXSQadCgQRLNy6lj0aJFZsqUKeaJJ54wL774ohE//XGZrbnmmmaLLbYwhx12mNOWevXqZdXx+eefmw8//DDr38S5bdu2Vu3VeaZPnx77+Hwn+e6778zbb7+d8/Muu+ziMI5jCxcudFg999xz5s0333Sur3nz5mWqql+/vnNt6Y98p+tqjz32MGuvvXac01kfs3jxYueae/zxx83UqVPNl19+6fhQ15ds1VVXNZtvvrlzHXXp0sWsttpqWXV///33Tl/8Vgwrf11z5841Y8eONY899pj54osvjM6pPzLdiyuvvLJp3ry52X333c3ee+9tdN1hEIAABCAAAQhAAAIQgEC6CSCep9s/tA4CEIAABCAAAQhAAAIQgAAEyoxAUuL5Bx98YO69917z8MMPmzfeeCMyBYna++23nznllFMcsTOuuKoTf/LJJ2a99dbLacP8+fMzArjEzhEjRpgBAwYYibxhVqdOHXPiiSeavn37OkJoUjZx4kTTvXt3R2i1seWWW84cffTR5tJLL80sNhg+fLg57bTTsg5feumlzR9//GFTpSNCaxGD16Icn+8k48aNc8Riv/355585ixgKNfSbb74xDzzwgBk9erR54YUXrPvlrXPbbbd1rq1DDz3UyJdJmhYeqN7Zs2dbVatrvWPHjmbIkCFmrbXWco6R6N6hQ4ec4+VD+aIYe/LJJ82gQYMCF5QUqlci/7Bhw5xFJBgEIAABCEAAAhCAAAQgkE4CiOfp9AutggAEIAABCEAAAhCAAAQgAIEyJZCEeP6f//zHXHvttYkR2GeffcxDDz0UW+QME8+1A1dCZdCu6LBOaHf8pEmTTOvWrcOKFvz9999/N8cff7wZOXJkrHokaKodm266qalk8fz+++833bp1M1rskIStv/76TlSEddZZp+jq/v77b3POOeeYK6+80uj/o5oiCDzyyCNGu8tLIZ7r+taiCu3Sj2srrriiufzyy83JJ58ctwqOgwAEIAABCEAAAhCAAARKSADxvIRwqRoCEIAABCAAAQhAAAIQgAAEqo9AEuK5dt1qV3CStvXWWzvh1BU+PaoVEs+1i3mHHXYw3377bdRqM+VXWGEFR7jefvvtY9Uh4fyAAw5w+leMiY12+WuHd6XuPL/uuutMz549i8GUc6xClD/11FNOKPy4JrH82GOPNbfffnvcKpzjFElAofoVRj3Jnee6JhTmXykMkjBFO7j55psjRQxI4rzUAQEIQAACEIAABCAAAQgUJoB4zhUCAQhAAAIQgAAEIAABCEAAAhBIkECpxfN1113XyT2tHM9NmzZ1xEKZ8lQr97I3X7W/W7vuuquZPHly5BDu+cTzOXPmODmwP/roo6xTqU0Swps1a+a089NPPzWvvPKKmTVrVl7SG220kZMfPU5IbeUtHz9+fN6669ata3bccUcjdspD7eY0f/XVV3N2YCvc+jHHHGNOP/30rPqihF1Pc9j2QuL5Siut5Ajg2oUvvykqgEzh+XXdFIosoGtR/VZu9Dh25plnmmuuuSbvocsuu2zmmmrSpImTA13Xk64r5bj3mtqiug4++OCc+uKEbVc4+LPPPrtgt5TbfLPNNnNywbvc3nvvPaMQ726edn8FWvAhUR6DAAQgAAEIQAACEIAABNJDAPE8Pb6gJRCAAAQgAAEIQAACEIAABCBQAQSSFM+Vp1xirsKuK2+5do8r7HMhk4B55513mqFDh5q//vorp6hyNffv3z8S6XziuQRp5cx2TeJ8r169zO67754R9b0n0o5g/e49xvv7xRdf7ORAj2LaqSyxO8gk3ovDXnvtZZZZZpmcIgsWLDCjRo1yQoV7BU6JoBLyvVaJ4rlCreva0p9tttnGSJQuZJ999pmTK13Xj9j5rX379k4Egag2bdo006ZNm8DDVl11VSeXeadOnczyyy+fU0Y7wSVAS3zXbnPXgnyo36KK5w8++GCgCK+61lhjDXPqqac6YfDzha1XVIRbb73VDBgwwChKg9/UN7UdgwAEIAABCEAAAhCAAATSQQDxPB1+oBUQgAAEIAABCEAAAhCAAAQgUCEEkhDPDz/8cGdH9MCBA80mm2wSi4x2Ch900EHm559/zjpeIdK/+uoro//aWj7x3Hu8rSiv8NwnnniiE7Lab9rxrF3hSy65pFXTvv76a2cXftDOXu3qVeh7d2d+oQoluu68885m9uzZeYtVknh+1113OWKuRPM4puth//33z1lgoLqeffZZJ+e4rUlclg8VxcBvW221lbPj3d3JXajOn376yVlgop3ohSyKeK6d7dqJ/8svv2RVqUUt//nPf8yll15q6tSpY9XVjz/+2OEyd+7crPLaUT9jxozY97nVySkEAQhAAAIQgAAEIAABCFgTQDy3RkVBCEAAAhCAAAQgAAEIQAACEIBAOIEkxHOJwQ0aNAg/WUgJ5e/ebrvtjARKr91www3mpJNOsq4/TDxXrupbbrnFuj4J6MqT/vLLL+ccM2bMGGeXsY316dPHXHHFFTlFt912W/Pcc89ZC5uqQKHlW7VqZb777rvAU1eKeK4Q7DZidBh/1SPOH374YVZRLfy45557wg7P/K5r8ZRTTskpv9566xmF1Y8SBl5tUnQGfxoBb+VRxHPdO0Fi/FVXXWXOOuss6z66Bd966y1nh7//fuzRo4e54447ItfHARCAAAQgAAEIQAACEIBA8gQQz5NnSo0QgAAEIAABCEAAAhCAAAQgUMUEkhDPk8R32mmnmeHDh2dVKQEvbIeu94BC4vnGG2/s5LoOCoteqB86v8RJv/Xs2dMMGzYsFIFC0isv97fffptVVu1Qbm7lUI9qEjCPPvrowMMqRTyPyqRQeYVwP+SQQ3L4awFCvXr1rE4lAV4iud+043y33XazqsNb6Pnnn3eiCOQzW/FcqQV22mmnnGq6dOnihK6PaxdccIGz699rurYUEl/XMwYBCEAAAhCAAAQgAAEI1C4BxPPa5c/ZIQABCEAAAhCAAAQgAAEIQKDCCKRNPH/33XeN8j97TWHRf/31V6OQ0TZWSDyPGqbbez7lidaOb69pR3q+nOjeco888ohRaHa/KZz2NddcY9OtwDLafa4w2n5DPM/FpQgCq6yySs5ufeU9V/7zMPvggw8CFznIr8pjHtcUuWDs2LGBh9uK5507dzYPPfRQVh3asa9Q7lF2w/sboTQKSk/gDwUfdzd7XEYcBwEIQAACEIAABCAAAQgEE0A858qAAAQgAAEIQAACEIAABCAAAQgkSCBt4rm6tuaaazq5xL2mENItW7a06nk+8XzLLbcMFJqtKjXGHH/88Tnh3pdffvkcYTGoPuVNv+mmm3J+kvCtdsW1ESNGmJNPPjnncMTzYKJHHHGEGTVqVNaPygV+7rnnhrrgsssuM+edd15OuQcffNBIvI5rEyZMMHvvvXfjKh1aAAAeOElEQVTg4TbiuaIZaBe4oht4rXfv3ubyyy+P26zMcV27djX33ntvVj3F7mgvulFUAAEIQAACEIAABCAAAQg4BBDPuRAgAAEIQAACEIAABCAAAQhAAAIJEkijeN62bVszderUrF5GESjzief9+/c3gwYNik3vxhtvDMy9vnjxYqPd8YUsaIe48mTPnj07dnt0oPLNB+UERzwPxtqvXz9zySWXZP148MEHm9GjR4f6IWh3d506dcz3339vtIgirmlH/KqrrpoT0l/12Yjn48ePNwceeGDO6V988UWz/fbbx21W5rig637llVc233zzTdF1UwEEIAABCEAAAhCAAAQgUBwBxPPi+HE0BCAAAQhAAAIQgAAEIAABCEAgi0BNied//vmnIzLqj3JMSxTMZ3379jUS/rx2yy23mGOPPdbKe/nEc+3wVX/jmkJzH3TQQTmH//777wVzqGtHsHKb+3cG9+jRwyhvebGmfOkKKe61ahLPJT7/8MMPzrWlXdi//fZbXqT33XefkRjstV122cUonH+Yrb322mbu3LlZxdq0aWOmTJkSdmjo79p5ruvTbzbiuXbNDx48OOvQpZZayuieS8KmT59uttlmm5yqFi5caOrWrZvEKagDAhCAAAQgAAEIQAACEIhJAPE8JjgOgwAEIAABCEAAAhCAAAQgAAEIBBEolXguYe3pp592REn9eeONN4xEzrimvODKD25j+cTzmTNnmhYtWthUEVjmmWeeMe3atcv5TWLtcsstl7deLRbQTl2/DRs2zPTs2TN2e9wDDz300Jyd05Usnmun//PPP+9cV/KJFlosWrQoNsctttjCuT4LmYRoLYDw25lnnmmGDBkS+9zugUECuH6zEc+DIjVssskm5t133y26Xapg3rx5pmnTpjl1aaFCMfnUE2kclUAAAhCAAAQgAAEIQKDKCSCeV/kFQPchAAEIQAACEIAABCAAAQhAIFkCSYvn99xzjxk5cqSZPHlywd3lUXtx4YUXmvPPP9/qsHzi+ddff21WWWUVqzqCCkmw3XnnnXN++vXXX43Cd+cz5W9XHne/Kdz2/vvvH7s97oG9evUyV111VVY9lSiev/zyy0aLKJ544gknXH1Sph3lc+bMKVidfBy0yzrKoo5CJ7j++uvNqaeemlPERjxfa621zGeffZZ1rEL5a1FAEqaICf40CqpX1/Uaa6yRxCmoAwIQgAAEIAABCEAAAhCISQDxPCY4DoMABCAAAQhAAAIQgAAEIAABCAQRSEo8//DDD81xxx2XSAjroHYOGDDADBw40MqJ+cTz+fPnmwYNGljVEVQornj+8ccfm2bNmuVU+dxzzxntGi7WLrjgAiM+Xqsk8VxCeZ8+fczNN99cVPSCfJxXX31188UXXxR0w88//2zq16+fU+b22283Rx11VLEuNHfffbfp3r17Tj024vkKK6xgfvnll6LbELWC2bNnm/XWWy/qYZSHAAQgAAEIQAACEIAABBIkgHieIEyqggAEIAABCEAAAhCAAAQgAAEIJCGev/LKK2avvfYyEqdLZeUsnr///vuB4eJfe+0106pVq6KRafezwod7rVLEc0UL2H333c3bb79dNKd8FdiI58qnHhSi/IEHHjBdunQpum2KQnDggQfm1BMmnisVwpJLLln0+eNUoAUzG2ywQZxDOQYCEIAABCAAAQhAAAIQSIgA4nlCIKkGAhCAAAQgAAEIQAACEIAABCAgAsWK57NmzXLCQ+fb+dqmTRuz4YYbOiLblltuabbZZpvQPMn77befeeyxx7IcVM7iuURGMfCbcnVvv/32RV+IV1xxhbMz22uVIJ5LOG7ZsqXR4oMgU17vrbbayqy//vpm8803dxYihO2Evvzyy80555yTVZ2NeK6FISuttFJOM0aNGmW6du1atA8ffPBBc/DBB+fUEyaeK6T6UkstVfT541SAeB6HGsdAAAIQgAAEIAABCEAgWQKI58nypDYIQAACEIAABCAAAQhAAAIQqHICxYrnHTp0MI8//ngOxa233trcdtttjvgZ1fbee28zYcKErMPKWTxXPu111103B8PEiRPNHnvsERVPTvn+/fsb5YT3WiWI54MHDzbnnntuTn+Vt/6GG24wnTt3jszukksuMf369cs6zkY8X7BggalXr17O+UaMGGFOPPHEyO3wH3Drrbc6aQ/8Fiae59t5rkUq++67b9HtKlTB6aefbho1alTSc1A5BCAAAQhAAAIQgAAEIFCYAOI5VwgEIAABCEAAAhCAAAQgAAEIQCBBAsWI59OnT3d2kvtt5513dsTvunXrxmqpdmO//PLLWceWs3j+5ZdfmiZNmuSwuPfee81hhx0Wi5H3oFNOOcURk72WBvF8zJgxgSHN//zzz9Dd0hKNJcxKtPbaqquuapR7Pm64cO3Q1059r9mI54sWLTJ16tTJ8dXFF19s+vbtW7QPg3bEq9Iw8VxltCPenzJBu9hHjx5ddLuoAAIQgAAEIAABCEAAAhBINwHE83T7h9ZBAAIQgAAEIAABCEAAAhCAQJkRKEY8P++888xll12W1eMVV1zRaKd1MTtSFeJcIaG9Vs7ieb6Q39oxPmjQoKKvmB122MG89NJLWfVEEc/feustJ/S+15RHe/HixUW1Ld9uahvxfOrUqaZt27Y553/yySfNXnvtFbtd2t2tdnnNRjzPFx79iCOOMHfddVfs9rgHduvWzdxzzz059diI5xtttJH54IMPso7ddtttcxagFN1IKoAABCAAAQhAAAIQgAAEUkcA8Tx1LqFBEIAABCAAAQhAAAIQgAAEIFDOBIoRz5VjesaMGVnd105q7aiOa7/99ptZYYUVjMRKr5WzeK7Q2urTr7/+mtWnjh07moceeiguKuc4iauqW//1WhTxfObMmUb5w/0mXyy33HKx23fllVea3r175xxvI54HhWy3EbnDGqtICYqY4DXbesVIrLymRQdvvPFG2GlDfw9aMOL6V74sZPvvv7959NFHs4poEYsWbdRWPvTQDlMAAhCAAAQgAAEIQAACEEiEAOJ5IhipBAIQgAAEIAABCEAAAhCAAAQg8A+BYsTzlVde2Xz33XdZKBUSu1evXrHxTp482bRv3z7n+HIWz9WZXXbZxUyZMiWrXw0bNjRff/21WWaZZWLzeuKJJwJzW0cRz2fPnm3WX3/9nDaobcovHte0K3vUqFE5h9uI52eccYYZOnRo1rEHHHCAGTduXNzmmHwLM2zF86OOOsrceeedWedfYokljMLyK5x8XJs1a5Zp3rx54OE2O8/zLVJ45plnzK677hq3WRwHAQhAAAIQgAAEIAABCJQBAcTzMnASTYQABCAAAQhAAAIQgAAEIACB8iFQjHiu0N7aVe01iYtHHnlkbAAnn3yyGTFiRM7x5S6en3POOUZ5rf123333mUMPPTQ2r2OOOcbcfvvtOcdHEc8///xzs+aaa+bUMW3aNLPTTjvFbts666xjPv3005zjbcRzXUP+cOgKuX7zzTfHbo8iInTt2jXneFvxXNelrk+/ya9BO+xtG3rhhRcahfAPMhvx/NVXXzUK0+63nj17mmHDhtk2g3IQgAAEIAABCEAAAhCAQBkSQDwvQ6fRZAhAAAIQgAAEIAABCEAAAhBIL4FixHPtuvXb9ddfHygw2hD46aefTJMmTcwvv/ySU7zcxfN3333XbLbZZjn92nzzzc3rr78eK7z23LlznR3LixYtyqk3iniucPJ169bNqWPIkCHmzDPPtHFdTpmJEyfmzU1uI54H7Vo//PDDA/OC2zZQCwFeeOGFnOK24rmiLDRt2jSHtyIwaPd+vXr1bJuSKadrXYsMvv3228BjbcRzpThQH7755pusOurUqWN0jah9GAQgAAEIQAACEIAABCBQmQQQzyvTr/QKAhCAAAQgAAEIQAACEIAABGqJQDHiucKO//jjj1ktP+GEE8yNN94YqzcSaq+55prAY8tdPFen2rZta6ZOnZrTv6uvvtooTHlUU870hx9+OPCwKOK5KlhrrbXMZ599llWXQs0/++yzUZvlRCNQX7VzPchsxPPTTjvNDB8+POvwjTfe2Pzvf/+L3B4dkC+8vX6zFc9VtkePHmbkyJE5bVB7r7322shtO/vss40WKeQzG/Fcx6oO1eW3Y4891txyyy2R28UBEIAABCAAAQhAAAIQgEB5EEA8Lw8/0UoIQAACEIAABCAAAQhAAAIQKBMCxYjnrVu3dnZNe01CpHa7SryNYhJaJbj6w8C7dVSCeD527FjTqVOnHCzKef7444+b3Xff3RpZoVDfqiSqeH7IIYeYBx54IOv8CsuvkOCtWrWybpcKKu99nz598h5jI54rFLpC3ftNO/g32WSTSO3Rjmzt+lcO9yCLIp7PmDHD6LoPuk7vuOMOR1y3NfEW90JmK57//vvvzg525V/3m/zRq1cv22aFllu4cKHRNbvsssuGlqUABCAAAQhAAAIQgAAEIFBaAojnpeVL7RCAAAQgAAEIQAACEIAABCBQZQSKEc/PO+88c9lll+UQ078FCZ/50L711luOcO7fxe4tXwniufoTxFv/vuKKKzq77rVTuJApxPr555+ftVtZQqZEVq9FFc8l3nfo0CHn1GussYazW75Zs2ZWd8aoUaOcnPcKJZ7PbMRznVPXhN/2228/M27cOCNh38a+//57s/POO5uZM2fmLR5FPFclp59+emAu8aWWWspoUYMWDuj/89nixYuNFgcoz7lYyIJ8qH+3Fc9VdsyYMaZLly6Bp9Wu9MGDB8dKD+BWqND01113nbnpppscnmuuuaaNCygDAQhAAAIQgAAEIAABCJSQAOJ5CeFSNQQgAAEIQAACEIAABCAAAQhUH4FixHOJ3ltssUUgNO10vfTSSwvuQNfu3TvvvNOcddZZ5ocffsjUs9pqq5mvvvoqq95KEc8///xz06JFC7NgwYJAbltvvbVROHYJx+utt56Tr1rHfPDBB2by5Mlm9OjRZs6cOZljFTq/Z8+e5qKLLsqqL6p4Ll9ssMEGTu5uv0lclmgatGveLTtr1iwzcOBAI/HctVVWWSUnD7d+sxHPlcdd+cWVZ9xvumZ1nrBc3i+//LI56qijzHvvvVewTVHFcy1gUK55+SXI5F+J2O3atXMWHTRp0sTZEf7hhx+aKVOmODv8vWK+hPNLLrnE9O7dO6e6KOK5Dj733HMdkTzItGNeCzS0mMDWtFv/wQcfNPfdd58Tht/dca/oEojnthQpBwEIQAACEIAABCAAgdIRQDwvHVtqhgAEIAABCEAAAhCAAAQgAIEqJFCMeC5cEgm14zXIlEdbu5C33357RzDW37/44gsjoVVCnPJ1v/nm/7V3byFWVX8cwFdFeSsjIaGXoIKieogiyyYKu0gpKNKLdBHqIYJuNhUUQk899JRZVHajosAIIulGofZQ0MVLptRDQaUVCEJG2EWRiD/f/WfkjHNp9j5nzNnzWXAQjnutvddnnXn67vVb2wd1veWWW6ry2u+9996g79sSnmdSCcEXLlxYEhB307K7ef369SWlzHPmdmdLSe2643/44Yejlo4/44wzqjLjKZue4Pqnn36qgun0y4sUnS3BeXZXZz0PbWMJz9Pn8ccfH/Es+OzUX7ZsWRUEn3vuueWss86qXsDYsWNH2bRpU3XG+bp16wbdOr/BG2+8sTz00EODvq8bnqfzV199VXImfOdLH03X8tVXXy2zZs0adud/3fA8O/4XL1485O+n89kuueSScsUVV1R/lyeccEL1X7nPL7/8Ur3skJcCEu5//fXXZefOncOWqBeeN11t/QgQIECAAAECBAj0VkB43ltPoxEgQIAAAQIECBAgQIDAJBfoNjzPDvHsaB1pF24d3gULFpQ333yzCuTbHJ7HpNsAPcF5du0nDH7iiSfK8uXLB1En3E4QWrcl7M7Z3d20BPcpu54XJZYsWTJkqLGG5ylvfu2115YNGzZ08zhV3wT/Cflff/31IUcKNAnPM2YvAvTsEk+Z93fffbcsWrRoyDxjMNYS9QOd49vf31+efPLJrt1GGkB4Pm60BiZAgAABAgQIECBQS0B4XovLxQQIECBAgAABAgQIECBAYHSBbsPzjJ5dqvPnz+8qQE/4u3LlyioozLnWbQ/P45ZS7Dk3Pi8M1GnZQf3CCy+USy+9tOqWku2H7qZOCfaUCa/bErwuXbq09jMN3Cc7wlOJIL+rnE3eTXieMf/8889yzTXXlE8++aTuVA5enx3ia9euLSeddFK1G/6BBx4YNFbT8DyD7Nq1q6QqwksvvVQSdI+1peT5008/fTAwX7NmTfUiRGc76qijRj07/t/ulR3tKem/d+/ef7u09v8Lz2uT6UCAAAECBAgQIEBgXASE5+PCalACBAgQIECAAAECBAgQmKwCvQjPY/frr79W50u/8847tSinTZtWBcE33HDDwX6TJTwfmPCWLVvKM888U50rnbB4uDZlypSqXPqtt95afXKm+UDL+fKPPvrooG45O33z5s211mLg4pxrnZA5oXCd0u99fX3VWp599tnVUL0IzzNOAv377ruvrF69uiovXqelX3Z3Z6d+Wq/D84Fn+fbbb6vnS2Cdv4XhWtYsZ6Wn9H0C/Pz2B1qC9DvuuGNQt5xn321Z+L/++qt6pscee6zkGbtpOXYhz56XK+bMmdPNUPoSIECAAAECBAgQINAjAeF5jyANQ4AAAQIECBAgQIAAAQIEInDPPfcMC7Fq1apGQD/88EO1C/fjjz8uGzduHDZ8PfbYY8u8efOq8uz55LznzpZduNmV3dlyfT5jafv27SsfffTRkEuvvvrqQaHzWMbqvOa3334rn3/++ZBueQGhbmnt4e6doDNnwefM93yy8zi7zBO4nn766SPeI+W+U/a7s2W39gcffFB3ioOuz1qmGkDWcdu2bVWIfWjL2iVMvemmm0rC886WsPa1114b0iehfOZWtyWUTqn6lLzPTvSRguUcI3DddddVQW924He29Ms58Z0t534nZO9FS7ifNUzJ+pTNP3DgQLWGeY6sY+dLD533S+WFlN/vbCk1/9133/Xisaoxtm/fXv1O8oJLzoXPSxIjtbxscNppp5Xzzz+/+rvL7v2cLa8RIECAAAECBAgQIHBkCQjPj6z18DQECBAgQIAAAQIECBAgQGBEgYRz+/fvLwmzB4LXqVOnlpT27kXYjP7/AjnffM+ePYM4HnzwwfLII4/0jChrmV3oWcsExAm/p0+fXmbMmNGze9QdKMF0XjjIv2l5KSNB+EgBdd3xD+f1F1100ZBKAQn/c0b7eLSsZ9wGPp0l53Nm/cyZM/2Njge8MQkQIECAAAECBAj0WEB43mNQwxEgQIAAAQIECBAgQIAAAQITV2Dr1q0lO60PbSmZvnjx4ok7sUn05NlRn3PXDy1Jn13//f39k0jCVAkQIECAAAECBAgQqCsgPK8r5noCBAgQIECAAAECBAgQIECgtQK33XZbee6554bMb/fu3WX27NmtnXebJpYKAStWrBgypc8++6zMnTu3TVM1FwIECBAgQIAAAQIEeiwgPO8xqOEIECBAgAABAgQIECBAgACBiSmQ87DPO++8qnR5Z5s/f35Zt27dxJzUJHvqlNs/55xzqjPuO1vOuM/6NjkbfpIRmi4BAgQIECBAgACBSS0gPJ/Uy2/yBAgQIECAAAECBAgQIECAQAR+//33knOyv/nmmyEgb7/9dlm0aBGoI1zg77//LgsXLizr168f8qSrVq0qy5cvP8Jn4PEIECBAgAABAgQIEPivBYTn//UKuD8BAgQIECBAgAABAgQIECDQlcDzzz9ftmzZUoWj2XVct+3cubMsWLBg2OD8zDPPrL63Y7muar3r33///fLKK6+Uu+66q/T19dXrXErJjvOcSf/pp58O6XviiSeWH3/8seRfjQABAgQIECBAgAABAqMJCM/9PggQIECAAAECBAgQIECAAIEJLZBdxf39/dUc5s2bV+6+++4qSD3mmGNGnNeBAwfKxo0by8svv1zWrFlT9u/fP+y1uSY70rXxFXjrrbfKkiVLqptccMEFVYh+/fXXlylTpox443/++ad88cUX1fq9+OKLZe/evcNem1B+2bJl4zsBoxMgQIAAAQIECBAg0AoB4XkrltEkCBAgQIAAAQIECBAgQIDA5BXoDM8HFGbOnFnmzJlTLrzwwjJ16tTq6z/++KPs2rWr2oWcneoJ0Edrt99+e3nqqacmL+xhnHlneD5w2+nTp1dB+sUXX1yOP/746ut9+/ZVa/jzzz9XwXnWdLR21VVXlQ0bNhzGmbgVAQIECBAgQIAAAQITWUB4PpFXz7MTIECAAAECBAgQIECAAAECZbjwvFuWpUuXVmXEjzvuuG6H0n8MAsOF52PoNuolV155ZVm7dm3JixQaAQIECBAgQIAAAQIExiIgPB+LkmsIECBAgAABAgQIECBAgACBI1agl+F5dqk//PDD5f777z9i59vGB+tleJ5y/XfeeWdZuXJlOfroo9vIZU4ECBAgQIAAAQIECIyTgPB8nGANS4AAAQIECBAgQIAAAQIECBwege+//748++yz5Y033ig7duxodNPsTk6Z9nvvvbecfPLJjcbQqbnA7t27y+rVq0tC9G3btjUaKOej33zzzWXFihXl1FNPbTSGTgQIECBAgAABAgQITG4B4fnkXn+zJ0CAAAECBAgQIECAAAECrRLIedg5CzufL7/8svrkfOyBNmPGjDJr1qzqc8opp5S+vr5y+eWXl7lz55aEr9p/L7Bnz56ydevWsnnz5oNrmBckBtq0adMOruHs2bOrM9GzhpdddlnJOek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gjPm8rpR4AAAQIECBAgQIAAAQIECBAgQIAAAQIECBAgQIAAAQKtERCet2YpTYQAAQIECBAgQIAAAQIECBAgQIAAAQIECBAgQIAAAQIEmgoIz5vK6UeAAAECBAgQIECAAAECBAgQIECAAAECBAgQIECAAAECrREQnrdmKU2EAAECBAgQIECAAAECBAgQIECAAAECBAgQIECAAAECBJoKCM+byulHgAABAgQIECBAgAABAgQIECBAgAABAgQIECBAgAABAq0REJ63ZilNhAABAgQIECBAgAABAgQIECBAgAABAgQIECBAgAABAgSaCvwPHI4YhoRaisgAAAAASUVORK5CYII="/>
          <p:cNvSpPr>
            <a:spLocks noChangeAspect="1" noChangeArrowheads="1"/>
          </p:cNvSpPr>
          <p:nvPr/>
        </p:nvSpPr>
        <p:spPr bwMode="auto">
          <a:xfrm>
            <a:off x="307974" y="7937"/>
            <a:ext cx="4111625" cy="41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23" y="482247"/>
            <a:ext cx="5514122" cy="29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844" y="686570"/>
            <a:ext cx="6599556" cy="54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Non-linear time series; Hidden Markov Models; Power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TISEAN: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of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Delay coordinate embedding of sentiment:</a:t>
            </a:r>
            <a:endParaRPr lang="en-US" sz="3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Mutual </a:t>
            </a:r>
            <a:r>
              <a:rPr lang="en-US" sz="2200" dirty="0" smtClean="0"/>
              <a:t>info: </a:t>
            </a:r>
            <a:r>
              <a:rPr lang="en-US" sz="2200" dirty="0" smtClean="0"/>
              <a:t>best time delay: 100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False </a:t>
            </a:r>
            <a:r>
              <a:rPr lang="en-US" sz="2200" dirty="0" smtClean="0"/>
              <a:t>nearest: gave best dimension: 5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Used “surrogate” to create smaller data 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42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46" y="1283369"/>
            <a:ext cx="7161269" cy="4627281"/>
          </a:xfrm>
        </p:spPr>
      </p:pic>
    </p:spTree>
    <p:extLst>
      <p:ext uri="{BB962C8B-B14F-4D97-AF65-F5344CB8AC3E}">
        <p14:creationId xmlns:p14="http://schemas.microsoft.com/office/powerpoint/2010/main" val="8664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154</TotalTime>
  <Words>136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Non-linearities on Twitter Discussions</vt:lpstr>
      <vt:lpstr>PowerPoint Presentation</vt:lpstr>
      <vt:lpstr>PowerPoint Presentation</vt:lpstr>
      <vt:lpstr>Preprocessing Steps</vt:lpstr>
      <vt:lpstr>PowerPoint Presentation</vt:lpstr>
      <vt:lpstr>PowerPoint Presentation</vt:lpstr>
      <vt:lpstr>Analysis Methods</vt:lpstr>
      <vt:lpstr>TISEAN: Non-linear Timeseries Analysis of Sentiment</vt:lpstr>
      <vt:lpstr>PowerPoint Presentation</vt:lpstr>
      <vt:lpstr>Hidden Markov Models</vt:lpstr>
      <vt:lpstr>Discussion Depth</vt:lpstr>
      <vt:lpstr>User Activity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Chathika Gunaratne</dc:creator>
  <cp:lastModifiedBy>Chathika Gunaratne</cp:lastModifiedBy>
  <cp:revision>12</cp:revision>
  <dcterms:created xsi:type="dcterms:W3CDTF">2018-07-05T08:57:51Z</dcterms:created>
  <dcterms:modified xsi:type="dcterms:W3CDTF">2018-07-05T15:53:20Z</dcterms:modified>
</cp:coreProperties>
</file>