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59" r:id="rId6"/>
    <p:sldId id="266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29.svg"/><Relationship Id="rId4" Type="http://schemas.openxmlformats.org/officeDocument/2006/relationships/image" Target="../media/image6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8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29.svg"/><Relationship Id="rId4" Type="http://schemas.openxmlformats.org/officeDocument/2006/relationships/image" Target="../media/image6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3BD3A-A975-4F4D-9258-CDB4B4F500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087BBA-1883-4445-9CA0-5961890B0A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Safety</a:t>
          </a:r>
          <a:endParaRPr lang="en-US"/>
        </a:p>
      </dgm:t>
    </dgm:pt>
    <dgm:pt modelId="{D63A7520-FB35-40A9-B265-AC76B9D0E19B}" type="parTrans" cxnId="{0182C380-B9DA-4575-8B63-96779278E497}">
      <dgm:prSet/>
      <dgm:spPr/>
      <dgm:t>
        <a:bodyPr/>
        <a:lstStyle/>
        <a:p>
          <a:endParaRPr lang="en-US"/>
        </a:p>
      </dgm:t>
    </dgm:pt>
    <dgm:pt modelId="{2FA4541E-5A22-40AB-8092-8ECFD9F3AFA6}" type="sibTrans" cxnId="{0182C380-B9DA-4575-8B63-96779278E497}">
      <dgm:prSet/>
      <dgm:spPr/>
      <dgm:t>
        <a:bodyPr/>
        <a:lstStyle/>
        <a:p>
          <a:endParaRPr lang="en-US"/>
        </a:p>
      </dgm:t>
    </dgm:pt>
    <dgm:pt modelId="{2E30C2D8-057A-48BB-9ACB-176134500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Durability</a:t>
          </a:r>
          <a:endParaRPr lang="en-US"/>
        </a:p>
      </dgm:t>
    </dgm:pt>
    <dgm:pt modelId="{9A5D60DF-E464-4B48-B2F2-51EE2DCF04B9}" type="parTrans" cxnId="{C380B082-D79F-4E7C-B7D3-EFF8B4A83D20}">
      <dgm:prSet/>
      <dgm:spPr/>
      <dgm:t>
        <a:bodyPr/>
        <a:lstStyle/>
        <a:p>
          <a:endParaRPr lang="en-US"/>
        </a:p>
      </dgm:t>
    </dgm:pt>
    <dgm:pt modelId="{F49988B2-E523-466B-A50B-6E26EB24C714}" type="sibTrans" cxnId="{C380B082-D79F-4E7C-B7D3-EFF8B4A83D20}">
      <dgm:prSet/>
      <dgm:spPr/>
      <dgm:t>
        <a:bodyPr/>
        <a:lstStyle/>
        <a:p>
          <a:endParaRPr lang="en-US"/>
        </a:p>
      </dgm:t>
    </dgm:pt>
    <dgm:pt modelId="{6000CC16-AD9C-46E3-BB03-877E59B7B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Optimized Performance</a:t>
          </a:r>
          <a:endParaRPr lang="en-US"/>
        </a:p>
      </dgm:t>
    </dgm:pt>
    <dgm:pt modelId="{073535C8-9A2D-49EF-9C7E-A52702D5F1A3}" type="parTrans" cxnId="{6370C7CF-C6D3-4FE1-A248-EE8D60E79903}">
      <dgm:prSet/>
      <dgm:spPr/>
      <dgm:t>
        <a:bodyPr/>
        <a:lstStyle/>
        <a:p>
          <a:endParaRPr lang="en-US"/>
        </a:p>
      </dgm:t>
    </dgm:pt>
    <dgm:pt modelId="{8F895B45-98B0-4540-8A1F-E8055C6E0BF3}" type="sibTrans" cxnId="{6370C7CF-C6D3-4FE1-A248-EE8D60E79903}">
      <dgm:prSet/>
      <dgm:spPr/>
      <dgm:t>
        <a:bodyPr/>
        <a:lstStyle/>
        <a:p>
          <a:endParaRPr lang="en-US"/>
        </a:p>
      </dgm:t>
    </dgm:pt>
    <dgm:pt modelId="{B33431FB-C40D-4699-B987-6B0C5FC68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Efficient Fleet Management</a:t>
          </a:r>
          <a:endParaRPr lang="en-US"/>
        </a:p>
      </dgm:t>
    </dgm:pt>
    <dgm:pt modelId="{B43837BA-2BE4-4021-BE7A-73169AFEF439}" type="parTrans" cxnId="{7D560A03-6E14-46C0-8EB0-1BAA439DD331}">
      <dgm:prSet/>
      <dgm:spPr/>
      <dgm:t>
        <a:bodyPr/>
        <a:lstStyle/>
        <a:p>
          <a:endParaRPr lang="en-US"/>
        </a:p>
      </dgm:t>
    </dgm:pt>
    <dgm:pt modelId="{3BE041A4-D88D-4F9B-81F7-74C9A2EEE657}" type="sibTrans" cxnId="{7D560A03-6E14-46C0-8EB0-1BAA439DD331}">
      <dgm:prSet/>
      <dgm:spPr/>
      <dgm:t>
        <a:bodyPr/>
        <a:lstStyle/>
        <a:p>
          <a:endParaRPr lang="en-US"/>
        </a:p>
      </dgm:t>
    </dgm:pt>
    <dgm:pt modelId="{B1FCA7FD-DEE2-4A98-814B-39EE9E3D7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Future-Proof Technology</a:t>
          </a:r>
          <a:endParaRPr lang="en-US"/>
        </a:p>
      </dgm:t>
    </dgm:pt>
    <dgm:pt modelId="{E4C3104B-B504-4676-8B83-0ABAD297E136}" type="parTrans" cxnId="{20845900-9D93-4B37-86FD-6A31FF261FBF}">
      <dgm:prSet/>
      <dgm:spPr/>
      <dgm:t>
        <a:bodyPr/>
        <a:lstStyle/>
        <a:p>
          <a:endParaRPr lang="en-US"/>
        </a:p>
      </dgm:t>
    </dgm:pt>
    <dgm:pt modelId="{4A31C377-CCA3-4DD2-9930-97E3531EBD09}" type="sibTrans" cxnId="{20845900-9D93-4B37-86FD-6A31FF261FBF}">
      <dgm:prSet/>
      <dgm:spPr/>
      <dgm:t>
        <a:bodyPr/>
        <a:lstStyle/>
        <a:p>
          <a:endParaRPr lang="en-US"/>
        </a:p>
      </dgm:t>
    </dgm:pt>
    <dgm:pt modelId="{553A1B4B-A3E0-408C-A9A3-332EA8CB2750}" type="pres">
      <dgm:prSet presAssocID="{5903BD3A-A975-4F4D-9258-CDB4B4F50053}" presName="root" presStyleCnt="0">
        <dgm:presLayoutVars>
          <dgm:dir/>
          <dgm:resizeHandles val="exact"/>
        </dgm:presLayoutVars>
      </dgm:prSet>
      <dgm:spPr/>
    </dgm:pt>
    <dgm:pt modelId="{BC42FB84-55F6-4649-B310-F718BFB0DF15}" type="pres">
      <dgm:prSet presAssocID="{EA087BBA-1883-4445-9CA0-5961890B0A6B}" presName="compNode" presStyleCnt="0"/>
      <dgm:spPr/>
    </dgm:pt>
    <dgm:pt modelId="{9188D8FB-AC88-48A3-B7ED-2D27CFF3C8A1}" type="pres">
      <dgm:prSet presAssocID="{EA087BBA-1883-4445-9CA0-5961890B0A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C59EC43-5E27-4B89-BBEF-0CA67E418A17}" type="pres">
      <dgm:prSet presAssocID="{EA087BBA-1883-4445-9CA0-5961890B0A6B}" presName="spaceRect" presStyleCnt="0"/>
      <dgm:spPr/>
    </dgm:pt>
    <dgm:pt modelId="{46F26CF7-7D67-4A29-9777-4A3523B0ABDE}" type="pres">
      <dgm:prSet presAssocID="{EA087BBA-1883-4445-9CA0-5961890B0A6B}" presName="textRect" presStyleLbl="revTx" presStyleIdx="0" presStyleCnt="5">
        <dgm:presLayoutVars>
          <dgm:chMax val="1"/>
          <dgm:chPref val="1"/>
        </dgm:presLayoutVars>
      </dgm:prSet>
      <dgm:spPr/>
    </dgm:pt>
    <dgm:pt modelId="{872FE1B4-FB9A-42CD-8ECF-7436DA7B90C7}" type="pres">
      <dgm:prSet presAssocID="{2FA4541E-5A22-40AB-8092-8ECFD9F3AFA6}" presName="sibTrans" presStyleCnt="0"/>
      <dgm:spPr/>
    </dgm:pt>
    <dgm:pt modelId="{9FB170A4-BDCC-47FB-B828-4039FE392462}" type="pres">
      <dgm:prSet presAssocID="{2E30C2D8-057A-48BB-9ACB-176134500643}" presName="compNode" presStyleCnt="0"/>
      <dgm:spPr/>
    </dgm:pt>
    <dgm:pt modelId="{162FE1B8-E48A-44AB-9EE6-DCD5A5D84DDB}" type="pres">
      <dgm:prSet presAssocID="{2E30C2D8-057A-48BB-9ACB-1761345006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A2E682-C279-4D9C-97F3-2F630368605C}" type="pres">
      <dgm:prSet presAssocID="{2E30C2D8-057A-48BB-9ACB-176134500643}" presName="spaceRect" presStyleCnt="0"/>
      <dgm:spPr/>
    </dgm:pt>
    <dgm:pt modelId="{2097CF55-DE58-4548-97AB-7CD4B6D4AD11}" type="pres">
      <dgm:prSet presAssocID="{2E30C2D8-057A-48BB-9ACB-176134500643}" presName="textRect" presStyleLbl="revTx" presStyleIdx="1" presStyleCnt="5">
        <dgm:presLayoutVars>
          <dgm:chMax val="1"/>
          <dgm:chPref val="1"/>
        </dgm:presLayoutVars>
      </dgm:prSet>
      <dgm:spPr/>
    </dgm:pt>
    <dgm:pt modelId="{BF123D60-AC6F-4441-9B6B-583B3B127388}" type="pres">
      <dgm:prSet presAssocID="{F49988B2-E523-466B-A50B-6E26EB24C714}" presName="sibTrans" presStyleCnt="0"/>
      <dgm:spPr/>
    </dgm:pt>
    <dgm:pt modelId="{9130A196-8CA2-4678-9624-838742CB7E43}" type="pres">
      <dgm:prSet presAssocID="{6000CC16-AD9C-46E3-BB03-877E59B7B1EF}" presName="compNode" presStyleCnt="0"/>
      <dgm:spPr/>
    </dgm:pt>
    <dgm:pt modelId="{385858DB-6721-4A8E-8F2E-C3EB563CBD45}" type="pres">
      <dgm:prSet presAssocID="{6000CC16-AD9C-46E3-BB03-877E59B7B1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6DF8EAC-E471-4BF6-AD1C-15F21F4EBABB}" type="pres">
      <dgm:prSet presAssocID="{6000CC16-AD9C-46E3-BB03-877E59B7B1EF}" presName="spaceRect" presStyleCnt="0"/>
      <dgm:spPr/>
    </dgm:pt>
    <dgm:pt modelId="{71901DB8-A421-444B-AD84-E68325AA2C93}" type="pres">
      <dgm:prSet presAssocID="{6000CC16-AD9C-46E3-BB03-877E59B7B1EF}" presName="textRect" presStyleLbl="revTx" presStyleIdx="2" presStyleCnt="5">
        <dgm:presLayoutVars>
          <dgm:chMax val="1"/>
          <dgm:chPref val="1"/>
        </dgm:presLayoutVars>
      </dgm:prSet>
      <dgm:spPr/>
    </dgm:pt>
    <dgm:pt modelId="{5F4F94B2-E5A3-4205-86D3-FFF93EF1E163}" type="pres">
      <dgm:prSet presAssocID="{8F895B45-98B0-4540-8A1F-E8055C6E0BF3}" presName="sibTrans" presStyleCnt="0"/>
      <dgm:spPr/>
    </dgm:pt>
    <dgm:pt modelId="{A4FDF2E0-47DA-45DA-A1A4-6D661A1D14C1}" type="pres">
      <dgm:prSet presAssocID="{B33431FB-C40D-4699-B987-6B0C5FC684AF}" presName="compNode" presStyleCnt="0"/>
      <dgm:spPr/>
    </dgm:pt>
    <dgm:pt modelId="{4CB9B032-267D-4D33-BD1B-C822BFE632E8}" type="pres">
      <dgm:prSet presAssocID="{B33431FB-C40D-4699-B987-6B0C5FC684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1AE44FE-3E09-4760-A0CB-C0D6A4BDA7CC}" type="pres">
      <dgm:prSet presAssocID="{B33431FB-C40D-4699-B987-6B0C5FC684AF}" presName="spaceRect" presStyleCnt="0"/>
      <dgm:spPr/>
    </dgm:pt>
    <dgm:pt modelId="{5B243D7F-A2D7-4F5C-90CA-C336DBCBBB6D}" type="pres">
      <dgm:prSet presAssocID="{B33431FB-C40D-4699-B987-6B0C5FC684AF}" presName="textRect" presStyleLbl="revTx" presStyleIdx="3" presStyleCnt="5">
        <dgm:presLayoutVars>
          <dgm:chMax val="1"/>
          <dgm:chPref val="1"/>
        </dgm:presLayoutVars>
      </dgm:prSet>
      <dgm:spPr/>
    </dgm:pt>
    <dgm:pt modelId="{DF4DBC79-C29C-471B-8A50-61EF71EB5491}" type="pres">
      <dgm:prSet presAssocID="{3BE041A4-D88D-4F9B-81F7-74C9A2EEE657}" presName="sibTrans" presStyleCnt="0"/>
      <dgm:spPr/>
    </dgm:pt>
    <dgm:pt modelId="{1ADA0BBF-E2EC-4CC3-987A-FF14E618B104}" type="pres">
      <dgm:prSet presAssocID="{B1FCA7FD-DEE2-4A98-814B-39EE9E3D7C3E}" presName="compNode" presStyleCnt="0"/>
      <dgm:spPr/>
    </dgm:pt>
    <dgm:pt modelId="{2B635F0E-F472-454D-873E-D016B87E46ED}" type="pres">
      <dgm:prSet presAssocID="{B1FCA7FD-DEE2-4A98-814B-39EE9E3D7C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3B377160-E43A-41F0-9701-E5B3AF68F4F5}" type="pres">
      <dgm:prSet presAssocID="{B1FCA7FD-DEE2-4A98-814B-39EE9E3D7C3E}" presName="spaceRect" presStyleCnt="0"/>
      <dgm:spPr/>
    </dgm:pt>
    <dgm:pt modelId="{38B26307-6D08-468D-9021-6769DD135146}" type="pres">
      <dgm:prSet presAssocID="{B1FCA7FD-DEE2-4A98-814B-39EE9E3D7C3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0845900-9D93-4B37-86FD-6A31FF261FBF}" srcId="{5903BD3A-A975-4F4D-9258-CDB4B4F50053}" destId="{B1FCA7FD-DEE2-4A98-814B-39EE9E3D7C3E}" srcOrd="4" destOrd="0" parTransId="{E4C3104B-B504-4676-8B83-0ABAD297E136}" sibTransId="{4A31C377-CCA3-4DD2-9930-97E3531EBD09}"/>
    <dgm:cxn modelId="{7D560A03-6E14-46C0-8EB0-1BAA439DD331}" srcId="{5903BD3A-A975-4F4D-9258-CDB4B4F50053}" destId="{B33431FB-C40D-4699-B987-6B0C5FC684AF}" srcOrd="3" destOrd="0" parTransId="{B43837BA-2BE4-4021-BE7A-73169AFEF439}" sibTransId="{3BE041A4-D88D-4F9B-81F7-74C9A2EEE657}"/>
    <dgm:cxn modelId="{05BE6734-B6A8-4FF6-9E4A-FB1FE72E3B7E}" type="presOf" srcId="{B1FCA7FD-DEE2-4A98-814B-39EE9E3D7C3E}" destId="{38B26307-6D08-468D-9021-6769DD135146}" srcOrd="0" destOrd="0" presId="urn:microsoft.com/office/officeart/2018/2/layout/IconLabelList"/>
    <dgm:cxn modelId="{61E5C46C-3705-45A0-B901-AD88A9BF4417}" type="presOf" srcId="{6000CC16-AD9C-46E3-BB03-877E59B7B1EF}" destId="{71901DB8-A421-444B-AD84-E68325AA2C93}" srcOrd="0" destOrd="0" presId="urn:microsoft.com/office/officeart/2018/2/layout/IconLabelList"/>
    <dgm:cxn modelId="{F9D5E84E-82AC-46C1-A2C1-36597C7E0022}" type="presOf" srcId="{B33431FB-C40D-4699-B987-6B0C5FC684AF}" destId="{5B243D7F-A2D7-4F5C-90CA-C336DBCBBB6D}" srcOrd="0" destOrd="0" presId="urn:microsoft.com/office/officeart/2018/2/layout/IconLabelList"/>
    <dgm:cxn modelId="{0182C380-B9DA-4575-8B63-96779278E497}" srcId="{5903BD3A-A975-4F4D-9258-CDB4B4F50053}" destId="{EA087BBA-1883-4445-9CA0-5961890B0A6B}" srcOrd="0" destOrd="0" parTransId="{D63A7520-FB35-40A9-B265-AC76B9D0E19B}" sibTransId="{2FA4541E-5A22-40AB-8092-8ECFD9F3AFA6}"/>
    <dgm:cxn modelId="{C380B082-D79F-4E7C-B7D3-EFF8B4A83D20}" srcId="{5903BD3A-A975-4F4D-9258-CDB4B4F50053}" destId="{2E30C2D8-057A-48BB-9ACB-176134500643}" srcOrd="1" destOrd="0" parTransId="{9A5D60DF-E464-4B48-B2F2-51EE2DCF04B9}" sibTransId="{F49988B2-E523-466B-A50B-6E26EB24C714}"/>
    <dgm:cxn modelId="{13991285-0E48-43F6-9729-1E9236F26541}" type="presOf" srcId="{2E30C2D8-057A-48BB-9ACB-176134500643}" destId="{2097CF55-DE58-4548-97AB-7CD4B6D4AD11}" srcOrd="0" destOrd="0" presId="urn:microsoft.com/office/officeart/2018/2/layout/IconLabelList"/>
    <dgm:cxn modelId="{84099A98-4727-4CE4-B013-BDC0CB2BB9C4}" type="presOf" srcId="{EA087BBA-1883-4445-9CA0-5961890B0A6B}" destId="{46F26CF7-7D67-4A29-9777-4A3523B0ABDE}" srcOrd="0" destOrd="0" presId="urn:microsoft.com/office/officeart/2018/2/layout/IconLabelList"/>
    <dgm:cxn modelId="{6370C7CF-C6D3-4FE1-A248-EE8D60E79903}" srcId="{5903BD3A-A975-4F4D-9258-CDB4B4F50053}" destId="{6000CC16-AD9C-46E3-BB03-877E59B7B1EF}" srcOrd="2" destOrd="0" parTransId="{073535C8-9A2D-49EF-9C7E-A52702D5F1A3}" sibTransId="{8F895B45-98B0-4540-8A1F-E8055C6E0BF3}"/>
    <dgm:cxn modelId="{F12390EE-9F0C-4A1E-A931-E4A3F3C2AEAC}" type="presOf" srcId="{5903BD3A-A975-4F4D-9258-CDB4B4F50053}" destId="{553A1B4B-A3E0-408C-A9A3-332EA8CB2750}" srcOrd="0" destOrd="0" presId="urn:microsoft.com/office/officeart/2018/2/layout/IconLabelList"/>
    <dgm:cxn modelId="{6753F12B-7897-4ACB-970E-2829BDD096E3}" type="presParOf" srcId="{553A1B4B-A3E0-408C-A9A3-332EA8CB2750}" destId="{BC42FB84-55F6-4649-B310-F718BFB0DF15}" srcOrd="0" destOrd="0" presId="urn:microsoft.com/office/officeart/2018/2/layout/IconLabelList"/>
    <dgm:cxn modelId="{E730BEAD-8131-475D-927A-609749135CF3}" type="presParOf" srcId="{BC42FB84-55F6-4649-B310-F718BFB0DF15}" destId="{9188D8FB-AC88-48A3-B7ED-2D27CFF3C8A1}" srcOrd="0" destOrd="0" presId="urn:microsoft.com/office/officeart/2018/2/layout/IconLabelList"/>
    <dgm:cxn modelId="{443DA49F-ED2D-4E5F-96DE-BEE8B1A15E76}" type="presParOf" srcId="{BC42FB84-55F6-4649-B310-F718BFB0DF15}" destId="{6C59EC43-5E27-4B89-BBEF-0CA67E418A17}" srcOrd="1" destOrd="0" presId="urn:microsoft.com/office/officeart/2018/2/layout/IconLabelList"/>
    <dgm:cxn modelId="{AA052A9B-BC9A-4107-9A74-E5A80A2D34C4}" type="presParOf" srcId="{BC42FB84-55F6-4649-B310-F718BFB0DF15}" destId="{46F26CF7-7D67-4A29-9777-4A3523B0ABDE}" srcOrd="2" destOrd="0" presId="urn:microsoft.com/office/officeart/2018/2/layout/IconLabelList"/>
    <dgm:cxn modelId="{9652D239-CE41-4D45-B033-1920942D317F}" type="presParOf" srcId="{553A1B4B-A3E0-408C-A9A3-332EA8CB2750}" destId="{872FE1B4-FB9A-42CD-8ECF-7436DA7B90C7}" srcOrd="1" destOrd="0" presId="urn:microsoft.com/office/officeart/2018/2/layout/IconLabelList"/>
    <dgm:cxn modelId="{4AC3E9DF-52A7-45A9-A5C3-38DAC5DCBD70}" type="presParOf" srcId="{553A1B4B-A3E0-408C-A9A3-332EA8CB2750}" destId="{9FB170A4-BDCC-47FB-B828-4039FE392462}" srcOrd="2" destOrd="0" presId="urn:microsoft.com/office/officeart/2018/2/layout/IconLabelList"/>
    <dgm:cxn modelId="{2AA78032-65B0-4E12-8469-66ED395F0A4B}" type="presParOf" srcId="{9FB170A4-BDCC-47FB-B828-4039FE392462}" destId="{162FE1B8-E48A-44AB-9EE6-DCD5A5D84DDB}" srcOrd="0" destOrd="0" presId="urn:microsoft.com/office/officeart/2018/2/layout/IconLabelList"/>
    <dgm:cxn modelId="{BC4A3BDE-5C61-4A1A-B275-5737FAD9F49E}" type="presParOf" srcId="{9FB170A4-BDCC-47FB-B828-4039FE392462}" destId="{7CA2E682-C279-4D9C-97F3-2F630368605C}" srcOrd="1" destOrd="0" presId="urn:microsoft.com/office/officeart/2018/2/layout/IconLabelList"/>
    <dgm:cxn modelId="{BAC65264-8C3B-4640-A2BC-C4F364694F24}" type="presParOf" srcId="{9FB170A4-BDCC-47FB-B828-4039FE392462}" destId="{2097CF55-DE58-4548-97AB-7CD4B6D4AD11}" srcOrd="2" destOrd="0" presId="urn:microsoft.com/office/officeart/2018/2/layout/IconLabelList"/>
    <dgm:cxn modelId="{4F61F26B-73D1-47BD-B2C2-9E918A31DDB4}" type="presParOf" srcId="{553A1B4B-A3E0-408C-A9A3-332EA8CB2750}" destId="{BF123D60-AC6F-4441-9B6B-583B3B127388}" srcOrd="3" destOrd="0" presId="urn:microsoft.com/office/officeart/2018/2/layout/IconLabelList"/>
    <dgm:cxn modelId="{E863E236-A0AA-4FB5-9788-754120483482}" type="presParOf" srcId="{553A1B4B-A3E0-408C-A9A3-332EA8CB2750}" destId="{9130A196-8CA2-4678-9624-838742CB7E43}" srcOrd="4" destOrd="0" presId="urn:microsoft.com/office/officeart/2018/2/layout/IconLabelList"/>
    <dgm:cxn modelId="{1AFF8DD2-C2DB-4A10-9A22-F01D9E586C96}" type="presParOf" srcId="{9130A196-8CA2-4678-9624-838742CB7E43}" destId="{385858DB-6721-4A8E-8F2E-C3EB563CBD45}" srcOrd="0" destOrd="0" presId="urn:microsoft.com/office/officeart/2018/2/layout/IconLabelList"/>
    <dgm:cxn modelId="{3A73A0EC-5BC5-4D8A-A050-A7AA2BD1085F}" type="presParOf" srcId="{9130A196-8CA2-4678-9624-838742CB7E43}" destId="{46DF8EAC-E471-4BF6-AD1C-15F21F4EBABB}" srcOrd="1" destOrd="0" presId="urn:microsoft.com/office/officeart/2018/2/layout/IconLabelList"/>
    <dgm:cxn modelId="{13A3EC26-4660-4A68-A9AE-1B205B16FB1C}" type="presParOf" srcId="{9130A196-8CA2-4678-9624-838742CB7E43}" destId="{71901DB8-A421-444B-AD84-E68325AA2C93}" srcOrd="2" destOrd="0" presId="urn:microsoft.com/office/officeart/2018/2/layout/IconLabelList"/>
    <dgm:cxn modelId="{B52DB43F-EA18-462F-9E95-A2CB0EF7E317}" type="presParOf" srcId="{553A1B4B-A3E0-408C-A9A3-332EA8CB2750}" destId="{5F4F94B2-E5A3-4205-86D3-FFF93EF1E163}" srcOrd="5" destOrd="0" presId="urn:microsoft.com/office/officeart/2018/2/layout/IconLabelList"/>
    <dgm:cxn modelId="{A8D43D0C-8443-4D33-A8A0-34D77C9FA213}" type="presParOf" srcId="{553A1B4B-A3E0-408C-A9A3-332EA8CB2750}" destId="{A4FDF2E0-47DA-45DA-A1A4-6D661A1D14C1}" srcOrd="6" destOrd="0" presId="urn:microsoft.com/office/officeart/2018/2/layout/IconLabelList"/>
    <dgm:cxn modelId="{9917B2C7-C86F-4729-A87B-992549F7F914}" type="presParOf" srcId="{A4FDF2E0-47DA-45DA-A1A4-6D661A1D14C1}" destId="{4CB9B032-267D-4D33-BD1B-C822BFE632E8}" srcOrd="0" destOrd="0" presId="urn:microsoft.com/office/officeart/2018/2/layout/IconLabelList"/>
    <dgm:cxn modelId="{A8DA2CF3-967B-472E-A2C0-86E530585ADD}" type="presParOf" srcId="{A4FDF2E0-47DA-45DA-A1A4-6D661A1D14C1}" destId="{E1AE44FE-3E09-4760-A0CB-C0D6A4BDA7CC}" srcOrd="1" destOrd="0" presId="urn:microsoft.com/office/officeart/2018/2/layout/IconLabelList"/>
    <dgm:cxn modelId="{BB53E2E6-B8B8-443B-A9FF-1EE182DFB2A2}" type="presParOf" srcId="{A4FDF2E0-47DA-45DA-A1A4-6D661A1D14C1}" destId="{5B243D7F-A2D7-4F5C-90CA-C336DBCBBB6D}" srcOrd="2" destOrd="0" presId="urn:microsoft.com/office/officeart/2018/2/layout/IconLabelList"/>
    <dgm:cxn modelId="{B8FC81F5-48A7-4A7D-9C11-B3E1D7546B33}" type="presParOf" srcId="{553A1B4B-A3E0-408C-A9A3-332EA8CB2750}" destId="{DF4DBC79-C29C-471B-8A50-61EF71EB5491}" srcOrd="7" destOrd="0" presId="urn:microsoft.com/office/officeart/2018/2/layout/IconLabelList"/>
    <dgm:cxn modelId="{59E1F9CC-21C7-4E31-8D85-990FFD464DE6}" type="presParOf" srcId="{553A1B4B-A3E0-408C-A9A3-332EA8CB2750}" destId="{1ADA0BBF-E2EC-4CC3-987A-FF14E618B104}" srcOrd="8" destOrd="0" presId="urn:microsoft.com/office/officeart/2018/2/layout/IconLabelList"/>
    <dgm:cxn modelId="{145BDF8F-1D82-4DF1-9890-8151151C275B}" type="presParOf" srcId="{1ADA0BBF-E2EC-4CC3-987A-FF14E618B104}" destId="{2B635F0E-F472-454D-873E-D016B87E46ED}" srcOrd="0" destOrd="0" presId="urn:microsoft.com/office/officeart/2018/2/layout/IconLabelList"/>
    <dgm:cxn modelId="{BB3BF7F5-C2AB-4DD0-9B8B-16F154C03007}" type="presParOf" srcId="{1ADA0BBF-E2EC-4CC3-987A-FF14E618B104}" destId="{3B377160-E43A-41F0-9701-E5B3AF68F4F5}" srcOrd="1" destOrd="0" presId="urn:microsoft.com/office/officeart/2018/2/layout/IconLabelList"/>
    <dgm:cxn modelId="{09FFA1C0-91F9-45F2-8F45-0398762BD429}" type="presParOf" srcId="{1ADA0BBF-E2EC-4CC3-987A-FF14E618B104}" destId="{38B26307-6D08-468D-9021-6769DD1351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45FB1B-40D9-43EA-8210-963917BA819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CC16D3-E614-42B9-A996-7A5238817074}">
      <dgm:prSet/>
      <dgm:spPr/>
      <dgm:t>
        <a:bodyPr/>
        <a:lstStyle/>
        <a:p>
          <a:r>
            <a:rPr lang="en-US"/>
            <a:t>Define</a:t>
          </a:r>
        </a:p>
      </dgm:t>
    </dgm:pt>
    <dgm:pt modelId="{3D31DE84-61DB-47FD-B82B-7E680F31C11F}" type="parTrans" cxnId="{CFB489AB-3031-48B0-BB5B-8DA69CEE3F8C}">
      <dgm:prSet/>
      <dgm:spPr/>
      <dgm:t>
        <a:bodyPr/>
        <a:lstStyle/>
        <a:p>
          <a:endParaRPr lang="en-US"/>
        </a:p>
      </dgm:t>
    </dgm:pt>
    <dgm:pt modelId="{69F15EDC-2E0E-4B3E-B061-5948CFBA529E}" type="sibTrans" cxnId="{CFB489AB-3031-48B0-BB5B-8DA69CEE3F8C}">
      <dgm:prSet/>
      <dgm:spPr/>
      <dgm:t>
        <a:bodyPr/>
        <a:lstStyle/>
        <a:p>
          <a:endParaRPr lang="en-US"/>
        </a:p>
      </dgm:t>
    </dgm:pt>
    <dgm:pt modelId="{6587D68E-C8FF-4D14-A28B-DDC0C7D11180}">
      <dgm:prSet/>
      <dgm:spPr/>
      <dgm:t>
        <a:bodyPr/>
        <a:lstStyle/>
        <a:p>
          <a:r>
            <a:rPr lang="en-US"/>
            <a:t>Define Project Scope</a:t>
          </a:r>
        </a:p>
      </dgm:t>
    </dgm:pt>
    <dgm:pt modelId="{08D8D3C8-619E-4CFF-AF82-6F7B90949BD3}" type="parTrans" cxnId="{FC83A844-BF82-408B-A19C-2A289A3BD395}">
      <dgm:prSet/>
      <dgm:spPr/>
      <dgm:t>
        <a:bodyPr/>
        <a:lstStyle/>
        <a:p>
          <a:endParaRPr lang="en-US"/>
        </a:p>
      </dgm:t>
    </dgm:pt>
    <dgm:pt modelId="{5B566F27-E367-45AD-B3EF-1A6469031FA0}" type="sibTrans" cxnId="{FC83A844-BF82-408B-A19C-2A289A3BD395}">
      <dgm:prSet/>
      <dgm:spPr/>
      <dgm:t>
        <a:bodyPr/>
        <a:lstStyle/>
        <a:p>
          <a:endParaRPr lang="en-US"/>
        </a:p>
      </dgm:t>
    </dgm:pt>
    <dgm:pt modelId="{74DB661F-1624-47A6-B881-1A322C9A19FF}">
      <dgm:prSet/>
      <dgm:spPr/>
      <dgm:t>
        <a:bodyPr/>
        <a:lstStyle/>
        <a:p>
          <a:r>
            <a:rPr lang="en-US"/>
            <a:t>Define</a:t>
          </a:r>
        </a:p>
      </dgm:t>
    </dgm:pt>
    <dgm:pt modelId="{FBEAFE46-1940-4574-A457-A1CE04950C1F}" type="parTrans" cxnId="{EF73B9BF-C145-4C30-8D36-39C1A7DC3B17}">
      <dgm:prSet/>
      <dgm:spPr/>
      <dgm:t>
        <a:bodyPr/>
        <a:lstStyle/>
        <a:p>
          <a:endParaRPr lang="en-US"/>
        </a:p>
      </dgm:t>
    </dgm:pt>
    <dgm:pt modelId="{9CD1E067-D32A-426A-BA8A-4655DB081CAD}" type="sibTrans" cxnId="{EF73B9BF-C145-4C30-8D36-39C1A7DC3B17}">
      <dgm:prSet/>
      <dgm:spPr/>
      <dgm:t>
        <a:bodyPr/>
        <a:lstStyle/>
        <a:p>
          <a:endParaRPr lang="en-US"/>
        </a:p>
      </dgm:t>
    </dgm:pt>
    <dgm:pt modelId="{5AFB6D2F-840B-432B-A2FB-3BA7A315650D}">
      <dgm:prSet/>
      <dgm:spPr/>
      <dgm:t>
        <a:bodyPr/>
        <a:lstStyle/>
        <a:p>
          <a:r>
            <a:rPr lang="en-US"/>
            <a:t>Define GPS Tracker Requirements</a:t>
          </a:r>
        </a:p>
      </dgm:t>
    </dgm:pt>
    <dgm:pt modelId="{87208336-6FEB-4FE9-A6DC-04914A70D5BF}" type="parTrans" cxnId="{6D810891-5822-4FE3-B375-2045BE4A70EF}">
      <dgm:prSet/>
      <dgm:spPr/>
      <dgm:t>
        <a:bodyPr/>
        <a:lstStyle/>
        <a:p>
          <a:endParaRPr lang="en-US"/>
        </a:p>
      </dgm:t>
    </dgm:pt>
    <dgm:pt modelId="{8BDDCC89-76A3-4023-A41A-E6F9DC0721E2}" type="sibTrans" cxnId="{6D810891-5822-4FE3-B375-2045BE4A70EF}">
      <dgm:prSet/>
      <dgm:spPr/>
      <dgm:t>
        <a:bodyPr/>
        <a:lstStyle/>
        <a:p>
          <a:endParaRPr lang="en-US"/>
        </a:p>
      </dgm:t>
    </dgm:pt>
    <dgm:pt modelId="{DE270A69-FFF0-4F6F-B456-7AAA79DD80CD}">
      <dgm:prSet/>
      <dgm:spPr/>
      <dgm:t>
        <a:bodyPr/>
        <a:lstStyle/>
        <a:p>
          <a:r>
            <a:rPr lang="en-US"/>
            <a:t>Define</a:t>
          </a:r>
        </a:p>
      </dgm:t>
    </dgm:pt>
    <dgm:pt modelId="{D17AD42A-805C-475C-88AC-D8B7372F0D84}" type="parTrans" cxnId="{7A8D0757-BDA8-4B58-BBAD-2D134DC3891D}">
      <dgm:prSet/>
      <dgm:spPr/>
      <dgm:t>
        <a:bodyPr/>
        <a:lstStyle/>
        <a:p>
          <a:endParaRPr lang="en-US"/>
        </a:p>
      </dgm:t>
    </dgm:pt>
    <dgm:pt modelId="{BECAA81F-B05E-4A7A-AF18-A68C00153EB2}" type="sibTrans" cxnId="{7A8D0757-BDA8-4B58-BBAD-2D134DC3891D}">
      <dgm:prSet/>
      <dgm:spPr/>
      <dgm:t>
        <a:bodyPr/>
        <a:lstStyle/>
        <a:p>
          <a:endParaRPr lang="en-US"/>
        </a:p>
      </dgm:t>
    </dgm:pt>
    <dgm:pt modelId="{A92D2EB6-F968-4393-A1EF-8FC003B1E581}">
      <dgm:prSet/>
      <dgm:spPr/>
      <dgm:t>
        <a:bodyPr/>
        <a:lstStyle/>
        <a:p>
          <a:r>
            <a:rPr lang="en-US"/>
            <a:t>Define Software Requirements</a:t>
          </a:r>
        </a:p>
      </dgm:t>
    </dgm:pt>
    <dgm:pt modelId="{B6246371-A682-499E-A482-4E4464A5D704}" type="parTrans" cxnId="{59BBC74D-2F31-43D0-AB88-D1060484AEEF}">
      <dgm:prSet/>
      <dgm:spPr/>
      <dgm:t>
        <a:bodyPr/>
        <a:lstStyle/>
        <a:p>
          <a:endParaRPr lang="en-US"/>
        </a:p>
      </dgm:t>
    </dgm:pt>
    <dgm:pt modelId="{6A508891-EAB0-48F3-B699-3C4B353DB746}" type="sibTrans" cxnId="{59BBC74D-2F31-43D0-AB88-D1060484AEEF}">
      <dgm:prSet/>
      <dgm:spPr/>
      <dgm:t>
        <a:bodyPr/>
        <a:lstStyle/>
        <a:p>
          <a:endParaRPr lang="en-US"/>
        </a:p>
      </dgm:t>
    </dgm:pt>
    <dgm:pt modelId="{51F620B4-3C6B-466D-A7D6-C81BE705D8B2}">
      <dgm:prSet/>
      <dgm:spPr/>
      <dgm:t>
        <a:bodyPr/>
        <a:lstStyle/>
        <a:p>
          <a:r>
            <a:rPr lang="en-US"/>
            <a:t>Conduct</a:t>
          </a:r>
        </a:p>
      </dgm:t>
    </dgm:pt>
    <dgm:pt modelId="{7834CCC6-0FCC-44C2-9141-EDE10B7B3C7F}" type="parTrans" cxnId="{AEA03AF2-2E35-431E-AD29-03E541C3BE50}">
      <dgm:prSet/>
      <dgm:spPr/>
      <dgm:t>
        <a:bodyPr/>
        <a:lstStyle/>
        <a:p>
          <a:endParaRPr lang="en-US"/>
        </a:p>
      </dgm:t>
    </dgm:pt>
    <dgm:pt modelId="{DA770847-0790-499E-A208-788E18BA7732}" type="sibTrans" cxnId="{AEA03AF2-2E35-431E-AD29-03E541C3BE50}">
      <dgm:prSet/>
      <dgm:spPr/>
      <dgm:t>
        <a:bodyPr/>
        <a:lstStyle/>
        <a:p>
          <a:endParaRPr lang="en-US"/>
        </a:p>
      </dgm:t>
    </dgm:pt>
    <dgm:pt modelId="{CCC8995C-6276-4F07-8546-B5D6A0E8C6A0}">
      <dgm:prSet/>
      <dgm:spPr/>
      <dgm:t>
        <a:bodyPr/>
        <a:lstStyle/>
        <a:p>
          <a:r>
            <a:rPr lang="en-US"/>
            <a:t>Conduct Unit Testing</a:t>
          </a:r>
        </a:p>
      </dgm:t>
    </dgm:pt>
    <dgm:pt modelId="{B84D9961-CB12-4C0A-8C09-E2CB2A6BA0C3}" type="parTrans" cxnId="{43B7A9D4-1B64-46F1-96FD-B07EFA6A2225}">
      <dgm:prSet/>
      <dgm:spPr/>
      <dgm:t>
        <a:bodyPr/>
        <a:lstStyle/>
        <a:p>
          <a:endParaRPr lang="en-US"/>
        </a:p>
      </dgm:t>
    </dgm:pt>
    <dgm:pt modelId="{00EF87E0-AAD2-4E2E-9DBD-92A5F9CFBFD9}" type="sibTrans" cxnId="{43B7A9D4-1B64-46F1-96FD-B07EFA6A2225}">
      <dgm:prSet/>
      <dgm:spPr/>
      <dgm:t>
        <a:bodyPr/>
        <a:lstStyle/>
        <a:p>
          <a:endParaRPr lang="en-US"/>
        </a:p>
      </dgm:t>
    </dgm:pt>
    <dgm:pt modelId="{7E2EB2F8-1CF6-42EF-8CB8-68646B7BC452}">
      <dgm:prSet/>
      <dgm:spPr/>
      <dgm:t>
        <a:bodyPr/>
        <a:lstStyle/>
        <a:p>
          <a:r>
            <a:rPr lang="en-US"/>
            <a:t>Develop</a:t>
          </a:r>
        </a:p>
      </dgm:t>
    </dgm:pt>
    <dgm:pt modelId="{B7726A56-3313-46A4-888E-1776C664663C}" type="parTrans" cxnId="{7A368D5D-06EA-4912-A0FF-9A6A33F3E2BE}">
      <dgm:prSet/>
      <dgm:spPr/>
      <dgm:t>
        <a:bodyPr/>
        <a:lstStyle/>
        <a:p>
          <a:endParaRPr lang="en-US"/>
        </a:p>
      </dgm:t>
    </dgm:pt>
    <dgm:pt modelId="{25D15318-2B49-4883-902E-1D571A4266C6}" type="sibTrans" cxnId="{7A368D5D-06EA-4912-A0FF-9A6A33F3E2BE}">
      <dgm:prSet/>
      <dgm:spPr/>
      <dgm:t>
        <a:bodyPr/>
        <a:lstStyle/>
        <a:p>
          <a:endParaRPr lang="en-US"/>
        </a:p>
      </dgm:t>
    </dgm:pt>
    <dgm:pt modelId="{5233C5E8-08C7-42C6-A5F4-B681A445F7B4}">
      <dgm:prSet/>
      <dgm:spPr/>
      <dgm:t>
        <a:bodyPr/>
        <a:lstStyle/>
        <a:p>
          <a:r>
            <a:rPr lang="en-US"/>
            <a:t>Develop Maintenance Guidelines</a:t>
          </a:r>
        </a:p>
      </dgm:t>
    </dgm:pt>
    <dgm:pt modelId="{3B2CA625-DAB3-4B75-BE46-B73C57D4F73B}" type="parTrans" cxnId="{44578AA0-4132-4A10-9CA5-A74917D379A7}">
      <dgm:prSet/>
      <dgm:spPr/>
      <dgm:t>
        <a:bodyPr/>
        <a:lstStyle/>
        <a:p>
          <a:endParaRPr lang="en-US"/>
        </a:p>
      </dgm:t>
    </dgm:pt>
    <dgm:pt modelId="{84A7D878-D8A2-4379-9A8C-DE8640D8FBE6}" type="sibTrans" cxnId="{44578AA0-4132-4A10-9CA5-A74917D379A7}">
      <dgm:prSet/>
      <dgm:spPr/>
      <dgm:t>
        <a:bodyPr/>
        <a:lstStyle/>
        <a:p>
          <a:endParaRPr lang="en-US"/>
        </a:p>
      </dgm:t>
    </dgm:pt>
    <dgm:pt modelId="{6E4C9708-C13E-4882-9A2F-C90C22894B1F}" type="pres">
      <dgm:prSet presAssocID="{8045FB1B-40D9-43EA-8210-963917BA819F}" presName="Name0" presStyleCnt="0">
        <dgm:presLayoutVars>
          <dgm:dir/>
          <dgm:animLvl val="lvl"/>
          <dgm:resizeHandles val="exact"/>
        </dgm:presLayoutVars>
      </dgm:prSet>
      <dgm:spPr/>
    </dgm:pt>
    <dgm:pt modelId="{F2999B50-F4EA-405C-B4DC-FB28AFC35FA2}" type="pres">
      <dgm:prSet presAssocID="{7E2EB2F8-1CF6-42EF-8CB8-68646B7BC452}" presName="boxAndChildren" presStyleCnt="0"/>
      <dgm:spPr/>
    </dgm:pt>
    <dgm:pt modelId="{7260F0DF-DD27-420E-82B1-309C5047AFFC}" type="pres">
      <dgm:prSet presAssocID="{7E2EB2F8-1CF6-42EF-8CB8-68646B7BC452}" presName="parentTextBox" presStyleLbl="alignNode1" presStyleIdx="0" presStyleCnt="5"/>
      <dgm:spPr/>
    </dgm:pt>
    <dgm:pt modelId="{89A5838D-CE20-4C10-BF7F-31EA8CF73D46}" type="pres">
      <dgm:prSet presAssocID="{7E2EB2F8-1CF6-42EF-8CB8-68646B7BC452}" presName="descendantBox" presStyleLbl="bgAccFollowNode1" presStyleIdx="0" presStyleCnt="5"/>
      <dgm:spPr/>
    </dgm:pt>
    <dgm:pt modelId="{7E1984DA-0F4B-4888-83B3-CE9C146CFA8F}" type="pres">
      <dgm:prSet presAssocID="{DA770847-0790-499E-A208-788E18BA7732}" presName="sp" presStyleCnt="0"/>
      <dgm:spPr/>
    </dgm:pt>
    <dgm:pt modelId="{2EA4C752-2FD1-4383-8307-9B48D145A74B}" type="pres">
      <dgm:prSet presAssocID="{51F620B4-3C6B-466D-A7D6-C81BE705D8B2}" presName="arrowAndChildren" presStyleCnt="0"/>
      <dgm:spPr/>
    </dgm:pt>
    <dgm:pt modelId="{3CCF2A88-6262-40CF-AF73-CE22E08DB503}" type="pres">
      <dgm:prSet presAssocID="{51F620B4-3C6B-466D-A7D6-C81BE705D8B2}" presName="parentTextArrow" presStyleLbl="node1" presStyleIdx="0" presStyleCnt="0"/>
      <dgm:spPr/>
    </dgm:pt>
    <dgm:pt modelId="{BE0B1C41-BB47-4872-AE42-5C0D1E7CF077}" type="pres">
      <dgm:prSet presAssocID="{51F620B4-3C6B-466D-A7D6-C81BE705D8B2}" presName="arrow" presStyleLbl="alignNode1" presStyleIdx="1" presStyleCnt="5"/>
      <dgm:spPr/>
    </dgm:pt>
    <dgm:pt modelId="{F842C3DF-0E2B-4EF9-8C58-46755A33C997}" type="pres">
      <dgm:prSet presAssocID="{51F620B4-3C6B-466D-A7D6-C81BE705D8B2}" presName="descendantArrow" presStyleLbl="bgAccFollowNode1" presStyleIdx="1" presStyleCnt="5"/>
      <dgm:spPr/>
    </dgm:pt>
    <dgm:pt modelId="{D2D34783-6EAC-41C1-81A5-293B328DCD67}" type="pres">
      <dgm:prSet presAssocID="{BECAA81F-B05E-4A7A-AF18-A68C00153EB2}" presName="sp" presStyleCnt="0"/>
      <dgm:spPr/>
    </dgm:pt>
    <dgm:pt modelId="{1DD9A115-C937-4697-9ADB-16FAEF1EDB6F}" type="pres">
      <dgm:prSet presAssocID="{DE270A69-FFF0-4F6F-B456-7AAA79DD80CD}" presName="arrowAndChildren" presStyleCnt="0"/>
      <dgm:spPr/>
    </dgm:pt>
    <dgm:pt modelId="{3ACCD643-4678-4218-922E-42EC0E863775}" type="pres">
      <dgm:prSet presAssocID="{DE270A69-FFF0-4F6F-B456-7AAA79DD80CD}" presName="parentTextArrow" presStyleLbl="node1" presStyleIdx="0" presStyleCnt="0"/>
      <dgm:spPr/>
    </dgm:pt>
    <dgm:pt modelId="{E90860AC-ED7E-46AF-B61C-2B386A19EAD4}" type="pres">
      <dgm:prSet presAssocID="{DE270A69-FFF0-4F6F-B456-7AAA79DD80CD}" presName="arrow" presStyleLbl="alignNode1" presStyleIdx="2" presStyleCnt="5"/>
      <dgm:spPr/>
    </dgm:pt>
    <dgm:pt modelId="{478D5CB4-D90A-4330-A973-61EC2394BFCE}" type="pres">
      <dgm:prSet presAssocID="{DE270A69-FFF0-4F6F-B456-7AAA79DD80CD}" presName="descendantArrow" presStyleLbl="bgAccFollowNode1" presStyleIdx="2" presStyleCnt="5"/>
      <dgm:spPr/>
    </dgm:pt>
    <dgm:pt modelId="{3D5B2E48-7E87-4B62-9017-24A047CDEBCA}" type="pres">
      <dgm:prSet presAssocID="{9CD1E067-D32A-426A-BA8A-4655DB081CAD}" presName="sp" presStyleCnt="0"/>
      <dgm:spPr/>
    </dgm:pt>
    <dgm:pt modelId="{8ECA38E1-9EBE-4CE2-9CC4-391DE79C4A7B}" type="pres">
      <dgm:prSet presAssocID="{74DB661F-1624-47A6-B881-1A322C9A19FF}" presName="arrowAndChildren" presStyleCnt="0"/>
      <dgm:spPr/>
    </dgm:pt>
    <dgm:pt modelId="{60A24F4F-A2B2-461F-B979-031068FF5B5D}" type="pres">
      <dgm:prSet presAssocID="{74DB661F-1624-47A6-B881-1A322C9A19FF}" presName="parentTextArrow" presStyleLbl="node1" presStyleIdx="0" presStyleCnt="0"/>
      <dgm:spPr/>
    </dgm:pt>
    <dgm:pt modelId="{02630E04-789C-472E-9E51-71BA4381068C}" type="pres">
      <dgm:prSet presAssocID="{74DB661F-1624-47A6-B881-1A322C9A19FF}" presName="arrow" presStyleLbl="alignNode1" presStyleIdx="3" presStyleCnt="5"/>
      <dgm:spPr/>
    </dgm:pt>
    <dgm:pt modelId="{72277B51-C229-4139-91CB-A6E4169608D5}" type="pres">
      <dgm:prSet presAssocID="{74DB661F-1624-47A6-B881-1A322C9A19FF}" presName="descendantArrow" presStyleLbl="bgAccFollowNode1" presStyleIdx="3" presStyleCnt="5"/>
      <dgm:spPr/>
    </dgm:pt>
    <dgm:pt modelId="{D5563EDF-8FA1-42C9-93F1-ED6C4D8CFC7C}" type="pres">
      <dgm:prSet presAssocID="{69F15EDC-2E0E-4B3E-B061-5948CFBA529E}" presName="sp" presStyleCnt="0"/>
      <dgm:spPr/>
    </dgm:pt>
    <dgm:pt modelId="{F6CB7CE7-C7DC-4E55-AAB5-1295AE11A9AE}" type="pres">
      <dgm:prSet presAssocID="{F3CC16D3-E614-42B9-A996-7A5238817074}" presName="arrowAndChildren" presStyleCnt="0"/>
      <dgm:spPr/>
    </dgm:pt>
    <dgm:pt modelId="{DE787A12-0458-4357-9FF1-0767539871AC}" type="pres">
      <dgm:prSet presAssocID="{F3CC16D3-E614-42B9-A996-7A5238817074}" presName="parentTextArrow" presStyleLbl="node1" presStyleIdx="0" presStyleCnt="0"/>
      <dgm:spPr/>
    </dgm:pt>
    <dgm:pt modelId="{5A43A570-0589-496A-A345-4D39E3586466}" type="pres">
      <dgm:prSet presAssocID="{F3CC16D3-E614-42B9-A996-7A5238817074}" presName="arrow" presStyleLbl="alignNode1" presStyleIdx="4" presStyleCnt="5"/>
      <dgm:spPr/>
    </dgm:pt>
    <dgm:pt modelId="{35CDFDD9-3310-4B76-8CBE-AAF9968F6DA6}" type="pres">
      <dgm:prSet presAssocID="{F3CC16D3-E614-42B9-A996-7A5238817074}" presName="descendantArrow" presStyleLbl="bgAccFollowNode1" presStyleIdx="4" presStyleCnt="5"/>
      <dgm:spPr/>
    </dgm:pt>
  </dgm:ptLst>
  <dgm:cxnLst>
    <dgm:cxn modelId="{3348BE10-B37F-457D-AAF7-E2768B223A4A}" type="presOf" srcId="{74DB661F-1624-47A6-B881-1A322C9A19FF}" destId="{60A24F4F-A2B2-461F-B979-031068FF5B5D}" srcOrd="0" destOrd="0" presId="urn:microsoft.com/office/officeart/2016/7/layout/VerticalDownArrowProcess"/>
    <dgm:cxn modelId="{2D9AE427-0C46-48D4-BE6C-ED6EF83EE470}" type="presOf" srcId="{6587D68E-C8FF-4D14-A28B-DDC0C7D11180}" destId="{35CDFDD9-3310-4B76-8CBE-AAF9968F6DA6}" srcOrd="0" destOrd="0" presId="urn:microsoft.com/office/officeart/2016/7/layout/VerticalDownArrowProcess"/>
    <dgm:cxn modelId="{7AE5415D-31CC-49A1-A86F-AC72858A1F49}" type="presOf" srcId="{F3CC16D3-E614-42B9-A996-7A5238817074}" destId="{DE787A12-0458-4357-9FF1-0767539871AC}" srcOrd="0" destOrd="0" presId="urn:microsoft.com/office/officeart/2016/7/layout/VerticalDownArrowProcess"/>
    <dgm:cxn modelId="{7A368D5D-06EA-4912-A0FF-9A6A33F3E2BE}" srcId="{8045FB1B-40D9-43EA-8210-963917BA819F}" destId="{7E2EB2F8-1CF6-42EF-8CB8-68646B7BC452}" srcOrd="4" destOrd="0" parTransId="{B7726A56-3313-46A4-888E-1776C664663C}" sibTransId="{25D15318-2B49-4883-902E-1D571A4266C6}"/>
    <dgm:cxn modelId="{D6BCD661-6D83-4218-A415-F872D3DB4962}" type="presOf" srcId="{7E2EB2F8-1CF6-42EF-8CB8-68646B7BC452}" destId="{7260F0DF-DD27-420E-82B1-309C5047AFFC}" srcOrd="0" destOrd="0" presId="urn:microsoft.com/office/officeart/2016/7/layout/VerticalDownArrowProcess"/>
    <dgm:cxn modelId="{FC83A844-BF82-408B-A19C-2A289A3BD395}" srcId="{F3CC16D3-E614-42B9-A996-7A5238817074}" destId="{6587D68E-C8FF-4D14-A28B-DDC0C7D11180}" srcOrd="0" destOrd="0" parTransId="{08D8D3C8-619E-4CFF-AF82-6F7B90949BD3}" sibTransId="{5B566F27-E367-45AD-B3EF-1A6469031FA0}"/>
    <dgm:cxn modelId="{CBE01245-9FC7-4810-9A9D-B8FD357D7327}" type="presOf" srcId="{F3CC16D3-E614-42B9-A996-7A5238817074}" destId="{5A43A570-0589-496A-A345-4D39E3586466}" srcOrd="1" destOrd="0" presId="urn:microsoft.com/office/officeart/2016/7/layout/VerticalDownArrowProcess"/>
    <dgm:cxn modelId="{0BE4F245-5FDD-4F94-A0E2-F86FEC1D49D9}" type="presOf" srcId="{51F620B4-3C6B-466D-A7D6-C81BE705D8B2}" destId="{BE0B1C41-BB47-4872-AE42-5C0D1E7CF077}" srcOrd="1" destOrd="0" presId="urn:microsoft.com/office/officeart/2016/7/layout/VerticalDownArrowProcess"/>
    <dgm:cxn modelId="{5822944D-8317-4191-B302-493B8BCDC541}" type="presOf" srcId="{5AFB6D2F-840B-432B-A2FB-3BA7A315650D}" destId="{72277B51-C229-4139-91CB-A6E4169608D5}" srcOrd="0" destOrd="0" presId="urn:microsoft.com/office/officeart/2016/7/layout/VerticalDownArrowProcess"/>
    <dgm:cxn modelId="{59BBC74D-2F31-43D0-AB88-D1060484AEEF}" srcId="{DE270A69-FFF0-4F6F-B456-7AAA79DD80CD}" destId="{A92D2EB6-F968-4393-A1EF-8FC003B1E581}" srcOrd="0" destOrd="0" parTransId="{B6246371-A682-499E-A482-4E4464A5D704}" sibTransId="{6A508891-EAB0-48F3-B699-3C4B353DB746}"/>
    <dgm:cxn modelId="{7A8D0757-BDA8-4B58-BBAD-2D134DC3891D}" srcId="{8045FB1B-40D9-43EA-8210-963917BA819F}" destId="{DE270A69-FFF0-4F6F-B456-7AAA79DD80CD}" srcOrd="2" destOrd="0" parTransId="{D17AD42A-805C-475C-88AC-D8B7372F0D84}" sibTransId="{BECAA81F-B05E-4A7A-AF18-A68C00153EB2}"/>
    <dgm:cxn modelId="{B8374358-E5A1-49B3-994C-DA5890462140}" type="presOf" srcId="{DE270A69-FFF0-4F6F-B456-7AAA79DD80CD}" destId="{E90860AC-ED7E-46AF-B61C-2B386A19EAD4}" srcOrd="1" destOrd="0" presId="urn:microsoft.com/office/officeart/2016/7/layout/VerticalDownArrowProcess"/>
    <dgm:cxn modelId="{E832968A-B3B4-4AFA-81D3-F19F06CEF5B9}" type="presOf" srcId="{8045FB1B-40D9-43EA-8210-963917BA819F}" destId="{6E4C9708-C13E-4882-9A2F-C90C22894B1F}" srcOrd="0" destOrd="0" presId="urn:microsoft.com/office/officeart/2016/7/layout/VerticalDownArrowProcess"/>
    <dgm:cxn modelId="{6D810891-5822-4FE3-B375-2045BE4A70EF}" srcId="{74DB661F-1624-47A6-B881-1A322C9A19FF}" destId="{5AFB6D2F-840B-432B-A2FB-3BA7A315650D}" srcOrd="0" destOrd="0" parTransId="{87208336-6FEB-4FE9-A6DC-04914A70D5BF}" sibTransId="{8BDDCC89-76A3-4023-A41A-E6F9DC0721E2}"/>
    <dgm:cxn modelId="{44578AA0-4132-4A10-9CA5-A74917D379A7}" srcId="{7E2EB2F8-1CF6-42EF-8CB8-68646B7BC452}" destId="{5233C5E8-08C7-42C6-A5F4-B681A445F7B4}" srcOrd="0" destOrd="0" parTransId="{3B2CA625-DAB3-4B75-BE46-B73C57D4F73B}" sibTransId="{84A7D878-D8A2-4379-9A8C-DE8640D8FBE6}"/>
    <dgm:cxn modelId="{B04864A1-3AC9-463C-99EF-649DF44AF9A7}" type="presOf" srcId="{DE270A69-FFF0-4F6F-B456-7AAA79DD80CD}" destId="{3ACCD643-4678-4218-922E-42EC0E863775}" srcOrd="0" destOrd="0" presId="urn:microsoft.com/office/officeart/2016/7/layout/VerticalDownArrowProcess"/>
    <dgm:cxn modelId="{BA0CA2A9-9031-4098-B5B1-740056EC9162}" type="presOf" srcId="{74DB661F-1624-47A6-B881-1A322C9A19FF}" destId="{02630E04-789C-472E-9E51-71BA4381068C}" srcOrd="1" destOrd="0" presId="urn:microsoft.com/office/officeart/2016/7/layout/VerticalDownArrowProcess"/>
    <dgm:cxn modelId="{CFB489AB-3031-48B0-BB5B-8DA69CEE3F8C}" srcId="{8045FB1B-40D9-43EA-8210-963917BA819F}" destId="{F3CC16D3-E614-42B9-A996-7A5238817074}" srcOrd="0" destOrd="0" parTransId="{3D31DE84-61DB-47FD-B82B-7E680F31C11F}" sibTransId="{69F15EDC-2E0E-4B3E-B061-5948CFBA529E}"/>
    <dgm:cxn modelId="{8CFA03AD-D471-4D12-ACD6-414D41552842}" type="presOf" srcId="{A92D2EB6-F968-4393-A1EF-8FC003B1E581}" destId="{478D5CB4-D90A-4330-A973-61EC2394BFCE}" srcOrd="0" destOrd="0" presId="urn:microsoft.com/office/officeart/2016/7/layout/VerticalDownArrowProcess"/>
    <dgm:cxn modelId="{EF73B9BF-C145-4C30-8D36-39C1A7DC3B17}" srcId="{8045FB1B-40D9-43EA-8210-963917BA819F}" destId="{74DB661F-1624-47A6-B881-1A322C9A19FF}" srcOrd="1" destOrd="0" parTransId="{FBEAFE46-1940-4574-A457-A1CE04950C1F}" sibTransId="{9CD1E067-D32A-426A-BA8A-4655DB081CAD}"/>
    <dgm:cxn modelId="{17CBDAC6-C6FC-4231-9E37-94FB0A71AE52}" type="presOf" srcId="{CCC8995C-6276-4F07-8546-B5D6A0E8C6A0}" destId="{F842C3DF-0E2B-4EF9-8C58-46755A33C997}" srcOrd="0" destOrd="0" presId="urn:microsoft.com/office/officeart/2016/7/layout/VerticalDownArrowProcess"/>
    <dgm:cxn modelId="{B0545BD3-D4AD-480F-AFFF-37FCC32A688C}" type="presOf" srcId="{51F620B4-3C6B-466D-A7D6-C81BE705D8B2}" destId="{3CCF2A88-6262-40CF-AF73-CE22E08DB503}" srcOrd="0" destOrd="0" presId="urn:microsoft.com/office/officeart/2016/7/layout/VerticalDownArrowProcess"/>
    <dgm:cxn modelId="{43B7A9D4-1B64-46F1-96FD-B07EFA6A2225}" srcId="{51F620B4-3C6B-466D-A7D6-C81BE705D8B2}" destId="{CCC8995C-6276-4F07-8546-B5D6A0E8C6A0}" srcOrd="0" destOrd="0" parTransId="{B84D9961-CB12-4C0A-8C09-E2CB2A6BA0C3}" sibTransId="{00EF87E0-AAD2-4E2E-9DBD-92A5F9CFBFD9}"/>
    <dgm:cxn modelId="{AEA03AF2-2E35-431E-AD29-03E541C3BE50}" srcId="{8045FB1B-40D9-43EA-8210-963917BA819F}" destId="{51F620B4-3C6B-466D-A7D6-C81BE705D8B2}" srcOrd="3" destOrd="0" parTransId="{7834CCC6-0FCC-44C2-9141-EDE10B7B3C7F}" sibTransId="{DA770847-0790-499E-A208-788E18BA7732}"/>
    <dgm:cxn modelId="{F828C8FF-D35C-4946-A39E-709DE0741C84}" type="presOf" srcId="{5233C5E8-08C7-42C6-A5F4-B681A445F7B4}" destId="{89A5838D-CE20-4C10-BF7F-31EA8CF73D46}" srcOrd="0" destOrd="0" presId="urn:microsoft.com/office/officeart/2016/7/layout/VerticalDownArrowProcess"/>
    <dgm:cxn modelId="{7843BEBE-1E85-46E3-A7B0-4FFB7B2A5244}" type="presParOf" srcId="{6E4C9708-C13E-4882-9A2F-C90C22894B1F}" destId="{F2999B50-F4EA-405C-B4DC-FB28AFC35FA2}" srcOrd="0" destOrd="0" presId="urn:microsoft.com/office/officeart/2016/7/layout/VerticalDownArrowProcess"/>
    <dgm:cxn modelId="{50E2AE1C-A956-42C3-AD1D-929974908D5C}" type="presParOf" srcId="{F2999B50-F4EA-405C-B4DC-FB28AFC35FA2}" destId="{7260F0DF-DD27-420E-82B1-309C5047AFFC}" srcOrd="0" destOrd="0" presId="urn:microsoft.com/office/officeart/2016/7/layout/VerticalDownArrowProcess"/>
    <dgm:cxn modelId="{93547C25-096F-41CE-906B-E5A7B261B513}" type="presParOf" srcId="{F2999B50-F4EA-405C-B4DC-FB28AFC35FA2}" destId="{89A5838D-CE20-4C10-BF7F-31EA8CF73D46}" srcOrd="1" destOrd="0" presId="urn:microsoft.com/office/officeart/2016/7/layout/VerticalDownArrowProcess"/>
    <dgm:cxn modelId="{A8338751-3EBB-4D61-9BE0-F426FED8D79D}" type="presParOf" srcId="{6E4C9708-C13E-4882-9A2F-C90C22894B1F}" destId="{7E1984DA-0F4B-4888-83B3-CE9C146CFA8F}" srcOrd="1" destOrd="0" presId="urn:microsoft.com/office/officeart/2016/7/layout/VerticalDownArrowProcess"/>
    <dgm:cxn modelId="{1E3D8F42-FEAF-4043-8A5C-51541765296F}" type="presParOf" srcId="{6E4C9708-C13E-4882-9A2F-C90C22894B1F}" destId="{2EA4C752-2FD1-4383-8307-9B48D145A74B}" srcOrd="2" destOrd="0" presId="urn:microsoft.com/office/officeart/2016/7/layout/VerticalDownArrowProcess"/>
    <dgm:cxn modelId="{C161C6FE-BDA1-47E9-A685-85BCB00951B1}" type="presParOf" srcId="{2EA4C752-2FD1-4383-8307-9B48D145A74B}" destId="{3CCF2A88-6262-40CF-AF73-CE22E08DB503}" srcOrd="0" destOrd="0" presId="urn:microsoft.com/office/officeart/2016/7/layout/VerticalDownArrowProcess"/>
    <dgm:cxn modelId="{60A91074-A735-499F-A462-61ECC1DA87D5}" type="presParOf" srcId="{2EA4C752-2FD1-4383-8307-9B48D145A74B}" destId="{BE0B1C41-BB47-4872-AE42-5C0D1E7CF077}" srcOrd="1" destOrd="0" presId="urn:microsoft.com/office/officeart/2016/7/layout/VerticalDownArrowProcess"/>
    <dgm:cxn modelId="{E9976F24-2FEC-4000-BB80-D0D7CC3F25D0}" type="presParOf" srcId="{2EA4C752-2FD1-4383-8307-9B48D145A74B}" destId="{F842C3DF-0E2B-4EF9-8C58-46755A33C997}" srcOrd="2" destOrd="0" presId="urn:microsoft.com/office/officeart/2016/7/layout/VerticalDownArrowProcess"/>
    <dgm:cxn modelId="{0D60CCF4-851E-49BD-887D-D69E4F8DB3F7}" type="presParOf" srcId="{6E4C9708-C13E-4882-9A2F-C90C22894B1F}" destId="{D2D34783-6EAC-41C1-81A5-293B328DCD67}" srcOrd="3" destOrd="0" presId="urn:microsoft.com/office/officeart/2016/7/layout/VerticalDownArrowProcess"/>
    <dgm:cxn modelId="{3D018BA8-5490-47BA-8EE2-40FF8DC5C769}" type="presParOf" srcId="{6E4C9708-C13E-4882-9A2F-C90C22894B1F}" destId="{1DD9A115-C937-4697-9ADB-16FAEF1EDB6F}" srcOrd="4" destOrd="0" presId="urn:microsoft.com/office/officeart/2016/7/layout/VerticalDownArrowProcess"/>
    <dgm:cxn modelId="{E5940A81-D5EB-46E1-91B9-30D92645A07E}" type="presParOf" srcId="{1DD9A115-C937-4697-9ADB-16FAEF1EDB6F}" destId="{3ACCD643-4678-4218-922E-42EC0E863775}" srcOrd="0" destOrd="0" presId="urn:microsoft.com/office/officeart/2016/7/layout/VerticalDownArrowProcess"/>
    <dgm:cxn modelId="{05885484-4AF7-4F6F-A55E-398ED6E9F39E}" type="presParOf" srcId="{1DD9A115-C937-4697-9ADB-16FAEF1EDB6F}" destId="{E90860AC-ED7E-46AF-B61C-2B386A19EAD4}" srcOrd="1" destOrd="0" presId="urn:microsoft.com/office/officeart/2016/7/layout/VerticalDownArrowProcess"/>
    <dgm:cxn modelId="{8B2CE4E9-86F5-45EE-AE62-47EDB16B0C51}" type="presParOf" srcId="{1DD9A115-C937-4697-9ADB-16FAEF1EDB6F}" destId="{478D5CB4-D90A-4330-A973-61EC2394BFCE}" srcOrd="2" destOrd="0" presId="urn:microsoft.com/office/officeart/2016/7/layout/VerticalDownArrowProcess"/>
    <dgm:cxn modelId="{C2B73172-C5EC-459D-9AF2-D1BC0BFC9890}" type="presParOf" srcId="{6E4C9708-C13E-4882-9A2F-C90C22894B1F}" destId="{3D5B2E48-7E87-4B62-9017-24A047CDEBCA}" srcOrd="5" destOrd="0" presId="urn:microsoft.com/office/officeart/2016/7/layout/VerticalDownArrowProcess"/>
    <dgm:cxn modelId="{2AB04FA6-47D1-437C-96CF-641F6B1547FA}" type="presParOf" srcId="{6E4C9708-C13E-4882-9A2F-C90C22894B1F}" destId="{8ECA38E1-9EBE-4CE2-9CC4-391DE79C4A7B}" srcOrd="6" destOrd="0" presId="urn:microsoft.com/office/officeart/2016/7/layout/VerticalDownArrowProcess"/>
    <dgm:cxn modelId="{6BAAFA4A-5CC8-4CEA-8303-2FF61F94DF52}" type="presParOf" srcId="{8ECA38E1-9EBE-4CE2-9CC4-391DE79C4A7B}" destId="{60A24F4F-A2B2-461F-B979-031068FF5B5D}" srcOrd="0" destOrd="0" presId="urn:microsoft.com/office/officeart/2016/7/layout/VerticalDownArrowProcess"/>
    <dgm:cxn modelId="{E4866A8B-2AE8-4F8E-89DC-19B8837CE5E0}" type="presParOf" srcId="{8ECA38E1-9EBE-4CE2-9CC4-391DE79C4A7B}" destId="{02630E04-789C-472E-9E51-71BA4381068C}" srcOrd="1" destOrd="0" presId="urn:microsoft.com/office/officeart/2016/7/layout/VerticalDownArrowProcess"/>
    <dgm:cxn modelId="{D9BC10A8-0BEF-46D7-8B7A-C37958738CDA}" type="presParOf" srcId="{8ECA38E1-9EBE-4CE2-9CC4-391DE79C4A7B}" destId="{72277B51-C229-4139-91CB-A6E4169608D5}" srcOrd="2" destOrd="0" presId="urn:microsoft.com/office/officeart/2016/7/layout/VerticalDownArrowProcess"/>
    <dgm:cxn modelId="{2ABA3129-6168-4CC0-86FC-1F34F137C78B}" type="presParOf" srcId="{6E4C9708-C13E-4882-9A2F-C90C22894B1F}" destId="{D5563EDF-8FA1-42C9-93F1-ED6C4D8CFC7C}" srcOrd="7" destOrd="0" presId="urn:microsoft.com/office/officeart/2016/7/layout/VerticalDownArrowProcess"/>
    <dgm:cxn modelId="{E975AD0F-A3E8-4CAA-BE8F-74A3C8C34207}" type="presParOf" srcId="{6E4C9708-C13E-4882-9A2F-C90C22894B1F}" destId="{F6CB7CE7-C7DC-4E55-AAB5-1295AE11A9AE}" srcOrd="8" destOrd="0" presId="urn:microsoft.com/office/officeart/2016/7/layout/VerticalDownArrowProcess"/>
    <dgm:cxn modelId="{F6A29B18-8BDC-4C7B-86B2-A1C48E41FBC4}" type="presParOf" srcId="{F6CB7CE7-C7DC-4E55-AAB5-1295AE11A9AE}" destId="{DE787A12-0458-4357-9FF1-0767539871AC}" srcOrd="0" destOrd="0" presId="urn:microsoft.com/office/officeart/2016/7/layout/VerticalDownArrowProcess"/>
    <dgm:cxn modelId="{0597B3E8-A39E-42A7-8E30-4CC93F8E1E30}" type="presParOf" srcId="{F6CB7CE7-C7DC-4E55-AAB5-1295AE11A9AE}" destId="{5A43A570-0589-496A-A345-4D39E3586466}" srcOrd="1" destOrd="0" presId="urn:microsoft.com/office/officeart/2016/7/layout/VerticalDownArrowProcess"/>
    <dgm:cxn modelId="{FA4B0C74-C85A-4719-AB81-25CAEB535D94}" type="presParOf" srcId="{F6CB7CE7-C7DC-4E55-AAB5-1295AE11A9AE}" destId="{35CDFDD9-3310-4B76-8CBE-AAF9968F6DA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F4BD7-17BD-4F1F-B67C-B296DB3A9E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BC6604-D432-43B6-9C9D-F23A2B2BB6DA}">
      <dgm:prSet/>
      <dgm:spPr/>
      <dgm:t>
        <a:bodyPr/>
        <a:lstStyle/>
        <a:p>
          <a:r>
            <a:rPr lang="en-US" b="1"/>
            <a:t>Location Tracking</a:t>
          </a:r>
          <a:endParaRPr lang="en-US"/>
        </a:p>
      </dgm:t>
    </dgm:pt>
    <dgm:pt modelId="{A7C7F17A-50CD-4349-9F0F-C859D0FB2FFB}" type="parTrans" cxnId="{68AF3AEA-6213-4DAB-9C08-4D5C64169805}">
      <dgm:prSet/>
      <dgm:spPr/>
      <dgm:t>
        <a:bodyPr/>
        <a:lstStyle/>
        <a:p>
          <a:endParaRPr lang="en-US"/>
        </a:p>
      </dgm:t>
    </dgm:pt>
    <dgm:pt modelId="{8E733051-A24B-4A50-BCA1-C990AF8B1D4F}" type="sibTrans" cxnId="{68AF3AEA-6213-4DAB-9C08-4D5C64169805}">
      <dgm:prSet/>
      <dgm:spPr/>
      <dgm:t>
        <a:bodyPr/>
        <a:lstStyle/>
        <a:p>
          <a:endParaRPr lang="en-US"/>
        </a:p>
      </dgm:t>
    </dgm:pt>
    <dgm:pt modelId="{DB07D0E5-A4D5-47AC-A874-9965337033C8}">
      <dgm:prSet/>
      <dgm:spPr/>
      <dgm:t>
        <a:bodyPr/>
        <a:lstStyle/>
        <a:p>
          <a:r>
            <a:rPr lang="en-US" b="1"/>
            <a:t>Remote Monitoring</a:t>
          </a:r>
          <a:endParaRPr lang="en-US"/>
        </a:p>
      </dgm:t>
    </dgm:pt>
    <dgm:pt modelId="{8EEC367C-E7ED-43AA-995D-51EA1F7D62AD}" type="parTrans" cxnId="{D2FE1B4A-5F2B-414A-9C35-A398056227C0}">
      <dgm:prSet/>
      <dgm:spPr/>
      <dgm:t>
        <a:bodyPr/>
        <a:lstStyle/>
        <a:p>
          <a:endParaRPr lang="en-US"/>
        </a:p>
      </dgm:t>
    </dgm:pt>
    <dgm:pt modelId="{B35C5705-1542-4C36-8825-D2CE1DF86FA2}" type="sibTrans" cxnId="{D2FE1B4A-5F2B-414A-9C35-A398056227C0}">
      <dgm:prSet/>
      <dgm:spPr/>
      <dgm:t>
        <a:bodyPr/>
        <a:lstStyle/>
        <a:p>
          <a:endParaRPr lang="en-US"/>
        </a:p>
      </dgm:t>
    </dgm:pt>
    <dgm:pt modelId="{5255960C-3C6E-4E66-85A8-AD2F50F5BC6C}">
      <dgm:prSet/>
      <dgm:spPr/>
      <dgm:t>
        <a:bodyPr/>
        <a:lstStyle/>
        <a:p>
          <a:r>
            <a:rPr lang="en-US" b="1"/>
            <a:t>Alerting System</a:t>
          </a:r>
          <a:endParaRPr lang="en-US"/>
        </a:p>
      </dgm:t>
    </dgm:pt>
    <dgm:pt modelId="{3C6D7F7D-BB4C-454B-8976-D928B35F123C}" type="parTrans" cxnId="{614728DB-51A4-45E0-860B-F81892AB85E5}">
      <dgm:prSet/>
      <dgm:spPr/>
      <dgm:t>
        <a:bodyPr/>
        <a:lstStyle/>
        <a:p>
          <a:endParaRPr lang="en-US"/>
        </a:p>
      </dgm:t>
    </dgm:pt>
    <dgm:pt modelId="{BB059C76-44E7-4923-89FF-48F29943BE20}" type="sibTrans" cxnId="{614728DB-51A4-45E0-860B-F81892AB85E5}">
      <dgm:prSet/>
      <dgm:spPr/>
      <dgm:t>
        <a:bodyPr/>
        <a:lstStyle/>
        <a:p>
          <a:endParaRPr lang="en-US"/>
        </a:p>
      </dgm:t>
    </dgm:pt>
    <dgm:pt modelId="{D4E567F7-13D4-4993-BF1E-5BD86E7F35B1}">
      <dgm:prSet/>
      <dgm:spPr/>
      <dgm:t>
        <a:bodyPr/>
        <a:lstStyle/>
        <a:p>
          <a:r>
            <a:rPr lang="en-US" b="1"/>
            <a:t>Battery Management</a:t>
          </a:r>
          <a:endParaRPr lang="en-US"/>
        </a:p>
      </dgm:t>
    </dgm:pt>
    <dgm:pt modelId="{7B2E9355-2E22-4ECF-BF03-FA5EDBF08812}" type="parTrans" cxnId="{5727AEDD-7205-4F8A-99AE-8060FC47CDB0}">
      <dgm:prSet/>
      <dgm:spPr/>
      <dgm:t>
        <a:bodyPr/>
        <a:lstStyle/>
        <a:p>
          <a:endParaRPr lang="en-US"/>
        </a:p>
      </dgm:t>
    </dgm:pt>
    <dgm:pt modelId="{884E5407-93FE-4699-BAB3-12BE128127D8}" type="sibTrans" cxnId="{5727AEDD-7205-4F8A-99AE-8060FC47CDB0}">
      <dgm:prSet/>
      <dgm:spPr/>
      <dgm:t>
        <a:bodyPr/>
        <a:lstStyle/>
        <a:p>
          <a:endParaRPr lang="en-US"/>
        </a:p>
      </dgm:t>
    </dgm:pt>
    <dgm:pt modelId="{35CC7B58-4923-4027-B511-0B3659A2049B}">
      <dgm:prSet/>
      <dgm:spPr/>
      <dgm:t>
        <a:bodyPr/>
        <a:lstStyle/>
        <a:p>
          <a:r>
            <a:rPr lang="en-US" b="1"/>
            <a:t>Shock Detection</a:t>
          </a:r>
          <a:endParaRPr lang="en-US"/>
        </a:p>
      </dgm:t>
    </dgm:pt>
    <dgm:pt modelId="{D51DB0FA-A513-496F-A3B5-A4F44B19A4D0}" type="parTrans" cxnId="{9EE8D524-D236-4E1B-B53F-723B770DBC00}">
      <dgm:prSet/>
      <dgm:spPr/>
      <dgm:t>
        <a:bodyPr/>
        <a:lstStyle/>
        <a:p>
          <a:endParaRPr lang="en-US"/>
        </a:p>
      </dgm:t>
    </dgm:pt>
    <dgm:pt modelId="{69F8CD96-7646-4B92-AFC5-1C7D7B4D344B}" type="sibTrans" cxnId="{9EE8D524-D236-4E1B-B53F-723B770DBC00}">
      <dgm:prSet/>
      <dgm:spPr/>
      <dgm:t>
        <a:bodyPr/>
        <a:lstStyle/>
        <a:p>
          <a:endParaRPr lang="en-US"/>
        </a:p>
      </dgm:t>
    </dgm:pt>
    <dgm:pt modelId="{047621E2-1D37-4DC8-BBAD-022F4DAE3EA3}">
      <dgm:prSet/>
      <dgm:spPr/>
      <dgm:t>
        <a:bodyPr/>
        <a:lstStyle/>
        <a:p>
          <a:r>
            <a:rPr lang="en-US" b="1"/>
            <a:t>Communication</a:t>
          </a:r>
          <a:endParaRPr lang="en-US"/>
        </a:p>
      </dgm:t>
    </dgm:pt>
    <dgm:pt modelId="{94606E47-3F18-4A50-BB6E-385604649D02}" type="parTrans" cxnId="{C32C272B-968D-4C64-845D-811A85D1AA12}">
      <dgm:prSet/>
      <dgm:spPr/>
      <dgm:t>
        <a:bodyPr/>
        <a:lstStyle/>
        <a:p>
          <a:endParaRPr lang="en-US"/>
        </a:p>
      </dgm:t>
    </dgm:pt>
    <dgm:pt modelId="{A4691EAB-FAC7-40D2-992C-3B38A0FE7E33}" type="sibTrans" cxnId="{C32C272B-968D-4C64-845D-811A85D1AA12}">
      <dgm:prSet/>
      <dgm:spPr/>
      <dgm:t>
        <a:bodyPr/>
        <a:lstStyle/>
        <a:p>
          <a:endParaRPr lang="en-US"/>
        </a:p>
      </dgm:t>
    </dgm:pt>
    <dgm:pt modelId="{ED43CB66-75A5-4B5B-AB55-46C5B5ABE2F3}">
      <dgm:prSet/>
      <dgm:spPr/>
      <dgm:t>
        <a:bodyPr/>
        <a:lstStyle/>
        <a:p>
          <a:r>
            <a:rPr lang="en-US" b="1"/>
            <a:t>Temperature and Humidity Monitoring</a:t>
          </a:r>
          <a:endParaRPr lang="en-US"/>
        </a:p>
      </dgm:t>
    </dgm:pt>
    <dgm:pt modelId="{289F2415-D2CE-4B35-A4A9-9D99A371C8B6}" type="parTrans" cxnId="{A80A7FF2-BEE0-4C50-9536-56232F3C62BD}">
      <dgm:prSet/>
      <dgm:spPr/>
      <dgm:t>
        <a:bodyPr/>
        <a:lstStyle/>
        <a:p>
          <a:endParaRPr lang="en-US"/>
        </a:p>
      </dgm:t>
    </dgm:pt>
    <dgm:pt modelId="{9CCBEFD1-1B18-41E2-8DBC-90CF72A91EAD}" type="sibTrans" cxnId="{A80A7FF2-BEE0-4C50-9536-56232F3C62BD}">
      <dgm:prSet/>
      <dgm:spPr/>
      <dgm:t>
        <a:bodyPr/>
        <a:lstStyle/>
        <a:p>
          <a:endParaRPr lang="en-US"/>
        </a:p>
      </dgm:t>
    </dgm:pt>
    <dgm:pt modelId="{2EE7C4BB-1DCC-41E0-A586-89855A181B7D}" type="pres">
      <dgm:prSet presAssocID="{740F4BD7-17BD-4F1F-B67C-B296DB3A9EDC}" presName="linear" presStyleCnt="0">
        <dgm:presLayoutVars>
          <dgm:animLvl val="lvl"/>
          <dgm:resizeHandles val="exact"/>
        </dgm:presLayoutVars>
      </dgm:prSet>
      <dgm:spPr/>
    </dgm:pt>
    <dgm:pt modelId="{07B5DCA2-AFFC-42BA-B3DB-F9D11DF413F4}" type="pres">
      <dgm:prSet presAssocID="{71BC6604-D432-43B6-9C9D-F23A2B2BB6D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EFC6B3C-F9F7-478C-B50C-51AC84921371}" type="pres">
      <dgm:prSet presAssocID="{8E733051-A24B-4A50-BCA1-C990AF8B1D4F}" presName="spacer" presStyleCnt="0"/>
      <dgm:spPr/>
    </dgm:pt>
    <dgm:pt modelId="{A0C98C5A-E24C-4DB6-84A5-DEF508CC8B91}" type="pres">
      <dgm:prSet presAssocID="{DB07D0E5-A4D5-47AC-A874-9965337033C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E09C515-D54B-4ED8-A757-FF9344A464CC}" type="pres">
      <dgm:prSet presAssocID="{B35C5705-1542-4C36-8825-D2CE1DF86FA2}" presName="spacer" presStyleCnt="0"/>
      <dgm:spPr/>
    </dgm:pt>
    <dgm:pt modelId="{A2634C80-75A7-4AAB-B1F7-1DE22304E748}" type="pres">
      <dgm:prSet presAssocID="{5255960C-3C6E-4E66-85A8-AD2F50F5BC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87F1BCA-8B0D-437E-B8C3-140C33F2983D}" type="pres">
      <dgm:prSet presAssocID="{BB059C76-44E7-4923-89FF-48F29943BE20}" presName="spacer" presStyleCnt="0"/>
      <dgm:spPr/>
    </dgm:pt>
    <dgm:pt modelId="{298BEFAB-8F62-4739-82FE-22C396C198B5}" type="pres">
      <dgm:prSet presAssocID="{D4E567F7-13D4-4993-BF1E-5BD86E7F35B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2E2A169-3D9A-46D6-A8D1-687B566DDD87}" type="pres">
      <dgm:prSet presAssocID="{884E5407-93FE-4699-BAB3-12BE128127D8}" presName="spacer" presStyleCnt="0"/>
      <dgm:spPr/>
    </dgm:pt>
    <dgm:pt modelId="{78760D70-1D63-4D1C-BC6D-810CE18BD114}" type="pres">
      <dgm:prSet presAssocID="{35CC7B58-4923-4027-B511-0B3659A2049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5D5CB67-509F-4EF1-B4FB-8AA8B10B6326}" type="pres">
      <dgm:prSet presAssocID="{69F8CD96-7646-4B92-AFC5-1C7D7B4D344B}" presName="spacer" presStyleCnt="0"/>
      <dgm:spPr/>
    </dgm:pt>
    <dgm:pt modelId="{54CD48E4-431A-47B8-A957-A7B1C32389A8}" type="pres">
      <dgm:prSet presAssocID="{047621E2-1D37-4DC8-BBAD-022F4DAE3EA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9ADA9F5-DDD3-4C4A-81AB-2FD92AC47C4A}" type="pres">
      <dgm:prSet presAssocID="{A4691EAB-FAC7-40D2-992C-3B38A0FE7E33}" presName="spacer" presStyleCnt="0"/>
      <dgm:spPr/>
    </dgm:pt>
    <dgm:pt modelId="{8A82F501-2B12-44C6-8748-3DB6C7445653}" type="pres">
      <dgm:prSet presAssocID="{ED43CB66-75A5-4B5B-AB55-46C5B5ABE2F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EE8D524-D236-4E1B-B53F-723B770DBC00}" srcId="{740F4BD7-17BD-4F1F-B67C-B296DB3A9EDC}" destId="{35CC7B58-4923-4027-B511-0B3659A2049B}" srcOrd="4" destOrd="0" parTransId="{D51DB0FA-A513-496F-A3B5-A4F44B19A4D0}" sibTransId="{69F8CD96-7646-4B92-AFC5-1C7D7B4D344B}"/>
    <dgm:cxn modelId="{C32C272B-968D-4C64-845D-811A85D1AA12}" srcId="{740F4BD7-17BD-4F1F-B67C-B296DB3A9EDC}" destId="{047621E2-1D37-4DC8-BBAD-022F4DAE3EA3}" srcOrd="5" destOrd="0" parTransId="{94606E47-3F18-4A50-BB6E-385604649D02}" sibTransId="{A4691EAB-FAC7-40D2-992C-3B38A0FE7E33}"/>
    <dgm:cxn modelId="{16588540-705B-49F9-8084-38E7FEBBDD45}" type="presOf" srcId="{ED43CB66-75A5-4B5B-AB55-46C5B5ABE2F3}" destId="{8A82F501-2B12-44C6-8748-3DB6C7445653}" srcOrd="0" destOrd="0" presId="urn:microsoft.com/office/officeart/2005/8/layout/vList2"/>
    <dgm:cxn modelId="{14A3EF61-AE7B-45C5-83F3-125156802951}" type="presOf" srcId="{71BC6604-D432-43B6-9C9D-F23A2B2BB6DA}" destId="{07B5DCA2-AFFC-42BA-B3DB-F9D11DF413F4}" srcOrd="0" destOrd="0" presId="urn:microsoft.com/office/officeart/2005/8/layout/vList2"/>
    <dgm:cxn modelId="{A3D3DD63-CA7F-4EF6-8044-257A0193E409}" type="presOf" srcId="{D4E567F7-13D4-4993-BF1E-5BD86E7F35B1}" destId="{298BEFAB-8F62-4739-82FE-22C396C198B5}" srcOrd="0" destOrd="0" presId="urn:microsoft.com/office/officeart/2005/8/layout/vList2"/>
    <dgm:cxn modelId="{D2FE1B4A-5F2B-414A-9C35-A398056227C0}" srcId="{740F4BD7-17BD-4F1F-B67C-B296DB3A9EDC}" destId="{DB07D0E5-A4D5-47AC-A874-9965337033C8}" srcOrd="1" destOrd="0" parTransId="{8EEC367C-E7ED-43AA-995D-51EA1F7D62AD}" sibTransId="{B35C5705-1542-4C36-8825-D2CE1DF86FA2}"/>
    <dgm:cxn modelId="{ED7BD96F-66E5-4D67-9E8C-C545E43B4D12}" type="presOf" srcId="{047621E2-1D37-4DC8-BBAD-022F4DAE3EA3}" destId="{54CD48E4-431A-47B8-A957-A7B1C32389A8}" srcOrd="0" destOrd="0" presId="urn:microsoft.com/office/officeart/2005/8/layout/vList2"/>
    <dgm:cxn modelId="{C31A7059-5F17-4EB9-BDF6-48B6A3308041}" type="presOf" srcId="{DB07D0E5-A4D5-47AC-A874-9965337033C8}" destId="{A0C98C5A-E24C-4DB6-84A5-DEF508CC8B91}" srcOrd="0" destOrd="0" presId="urn:microsoft.com/office/officeart/2005/8/layout/vList2"/>
    <dgm:cxn modelId="{8FBB5D81-F944-4DDE-8960-5C1BC76E6E8F}" type="presOf" srcId="{5255960C-3C6E-4E66-85A8-AD2F50F5BC6C}" destId="{A2634C80-75A7-4AAB-B1F7-1DE22304E748}" srcOrd="0" destOrd="0" presId="urn:microsoft.com/office/officeart/2005/8/layout/vList2"/>
    <dgm:cxn modelId="{9A698FD3-A63D-47F1-AA40-10359DD605E1}" type="presOf" srcId="{35CC7B58-4923-4027-B511-0B3659A2049B}" destId="{78760D70-1D63-4D1C-BC6D-810CE18BD114}" srcOrd="0" destOrd="0" presId="urn:microsoft.com/office/officeart/2005/8/layout/vList2"/>
    <dgm:cxn modelId="{614728DB-51A4-45E0-860B-F81892AB85E5}" srcId="{740F4BD7-17BD-4F1F-B67C-B296DB3A9EDC}" destId="{5255960C-3C6E-4E66-85A8-AD2F50F5BC6C}" srcOrd="2" destOrd="0" parTransId="{3C6D7F7D-BB4C-454B-8976-D928B35F123C}" sibTransId="{BB059C76-44E7-4923-89FF-48F29943BE20}"/>
    <dgm:cxn modelId="{5727AEDD-7205-4F8A-99AE-8060FC47CDB0}" srcId="{740F4BD7-17BD-4F1F-B67C-B296DB3A9EDC}" destId="{D4E567F7-13D4-4993-BF1E-5BD86E7F35B1}" srcOrd="3" destOrd="0" parTransId="{7B2E9355-2E22-4ECF-BF03-FA5EDBF08812}" sibTransId="{884E5407-93FE-4699-BAB3-12BE128127D8}"/>
    <dgm:cxn modelId="{68AF3AEA-6213-4DAB-9C08-4D5C64169805}" srcId="{740F4BD7-17BD-4F1F-B67C-B296DB3A9EDC}" destId="{71BC6604-D432-43B6-9C9D-F23A2B2BB6DA}" srcOrd="0" destOrd="0" parTransId="{A7C7F17A-50CD-4349-9F0F-C859D0FB2FFB}" sibTransId="{8E733051-A24B-4A50-BCA1-C990AF8B1D4F}"/>
    <dgm:cxn modelId="{CDDBC2EF-DBDB-4532-A965-75195372C9A0}" type="presOf" srcId="{740F4BD7-17BD-4F1F-B67C-B296DB3A9EDC}" destId="{2EE7C4BB-1DCC-41E0-A586-89855A181B7D}" srcOrd="0" destOrd="0" presId="urn:microsoft.com/office/officeart/2005/8/layout/vList2"/>
    <dgm:cxn modelId="{A80A7FF2-BEE0-4C50-9536-56232F3C62BD}" srcId="{740F4BD7-17BD-4F1F-B67C-B296DB3A9EDC}" destId="{ED43CB66-75A5-4B5B-AB55-46C5B5ABE2F3}" srcOrd="6" destOrd="0" parTransId="{289F2415-D2CE-4B35-A4A9-9D99A371C8B6}" sibTransId="{9CCBEFD1-1B18-41E2-8DBC-90CF72A91EAD}"/>
    <dgm:cxn modelId="{D53924B1-6B1D-40C2-99F6-CBB2A6BADFAF}" type="presParOf" srcId="{2EE7C4BB-1DCC-41E0-A586-89855A181B7D}" destId="{07B5DCA2-AFFC-42BA-B3DB-F9D11DF413F4}" srcOrd="0" destOrd="0" presId="urn:microsoft.com/office/officeart/2005/8/layout/vList2"/>
    <dgm:cxn modelId="{83A17ECC-ED46-462D-8A26-4DB8C82251AA}" type="presParOf" srcId="{2EE7C4BB-1DCC-41E0-A586-89855A181B7D}" destId="{1EFC6B3C-F9F7-478C-B50C-51AC84921371}" srcOrd="1" destOrd="0" presId="urn:microsoft.com/office/officeart/2005/8/layout/vList2"/>
    <dgm:cxn modelId="{9472D69B-900A-48E2-A5D4-87351B725A2F}" type="presParOf" srcId="{2EE7C4BB-1DCC-41E0-A586-89855A181B7D}" destId="{A0C98C5A-E24C-4DB6-84A5-DEF508CC8B91}" srcOrd="2" destOrd="0" presId="urn:microsoft.com/office/officeart/2005/8/layout/vList2"/>
    <dgm:cxn modelId="{5A43911B-FA52-43B0-8E08-3D1B61ECCB03}" type="presParOf" srcId="{2EE7C4BB-1DCC-41E0-A586-89855A181B7D}" destId="{8E09C515-D54B-4ED8-A757-FF9344A464CC}" srcOrd="3" destOrd="0" presId="urn:microsoft.com/office/officeart/2005/8/layout/vList2"/>
    <dgm:cxn modelId="{E7C25FC5-2FE0-4A49-877A-71E1EF5CD623}" type="presParOf" srcId="{2EE7C4BB-1DCC-41E0-A586-89855A181B7D}" destId="{A2634C80-75A7-4AAB-B1F7-1DE22304E748}" srcOrd="4" destOrd="0" presId="urn:microsoft.com/office/officeart/2005/8/layout/vList2"/>
    <dgm:cxn modelId="{1739FEB0-84BF-42C1-8799-86100F2913AE}" type="presParOf" srcId="{2EE7C4BB-1DCC-41E0-A586-89855A181B7D}" destId="{587F1BCA-8B0D-437E-B8C3-140C33F2983D}" srcOrd="5" destOrd="0" presId="urn:microsoft.com/office/officeart/2005/8/layout/vList2"/>
    <dgm:cxn modelId="{A145E875-125E-42EC-BFD4-A100B85033BD}" type="presParOf" srcId="{2EE7C4BB-1DCC-41E0-A586-89855A181B7D}" destId="{298BEFAB-8F62-4739-82FE-22C396C198B5}" srcOrd="6" destOrd="0" presId="urn:microsoft.com/office/officeart/2005/8/layout/vList2"/>
    <dgm:cxn modelId="{7582DB0C-4664-45F3-BA23-1B5D98CCDEDB}" type="presParOf" srcId="{2EE7C4BB-1DCC-41E0-A586-89855A181B7D}" destId="{52E2A169-3D9A-46D6-A8D1-687B566DDD87}" srcOrd="7" destOrd="0" presId="urn:microsoft.com/office/officeart/2005/8/layout/vList2"/>
    <dgm:cxn modelId="{AD70AAE2-8D6F-44DF-8DCE-54AE72A4096B}" type="presParOf" srcId="{2EE7C4BB-1DCC-41E0-A586-89855A181B7D}" destId="{78760D70-1D63-4D1C-BC6D-810CE18BD114}" srcOrd="8" destOrd="0" presId="urn:microsoft.com/office/officeart/2005/8/layout/vList2"/>
    <dgm:cxn modelId="{7FFE5C2D-A061-48B0-BC75-F9B80A470AD4}" type="presParOf" srcId="{2EE7C4BB-1DCC-41E0-A586-89855A181B7D}" destId="{C5D5CB67-509F-4EF1-B4FB-8AA8B10B6326}" srcOrd="9" destOrd="0" presId="urn:microsoft.com/office/officeart/2005/8/layout/vList2"/>
    <dgm:cxn modelId="{2E821EB9-027E-4A81-AE3E-ED813AEB5706}" type="presParOf" srcId="{2EE7C4BB-1DCC-41E0-A586-89855A181B7D}" destId="{54CD48E4-431A-47B8-A957-A7B1C32389A8}" srcOrd="10" destOrd="0" presId="urn:microsoft.com/office/officeart/2005/8/layout/vList2"/>
    <dgm:cxn modelId="{D3F29514-4E28-4ABD-912A-087030DE5FE3}" type="presParOf" srcId="{2EE7C4BB-1DCC-41E0-A586-89855A181B7D}" destId="{A9ADA9F5-DDD3-4C4A-81AB-2FD92AC47C4A}" srcOrd="11" destOrd="0" presId="urn:microsoft.com/office/officeart/2005/8/layout/vList2"/>
    <dgm:cxn modelId="{F772888C-D6A1-48AB-A7B7-F4C3634CF257}" type="presParOf" srcId="{2EE7C4BB-1DCC-41E0-A586-89855A181B7D}" destId="{8A82F501-2B12-44C6-8748-3DB6C744565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208CB-082E-47CE-A815-E2BB125E0C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C172BE-2B31-447A-8BC9-4FDAD15479DA}">
      <dgm:prSet/>
      <dgm:spPr/>
      <dgm:t>
        <a:bodyPr/>
        <a:lstStyle/>
        <a:p>
          <a:r>
            <a:rPr lang="en-US" b="1"/>
            <a:t>Real-time Tracking</a:t>
          </a:r>
          <a:endParaRPr lang="en-US"/>
        </a:p>
      </dgm:t>
    </dgm:pt>
    <dgm:pt modelId="{7CE73D7D-8EE9-4BE3-9217-98718C5BB175}" type="parTrans" cxnId="{B2BCD5A2-BE8C-45F1-A70D-94B14EFE70E7}">
      <dgm:prSet/>
      <dgm:spPr/>
      <dgm:t>
        <a:bodyPr/>
        <a:lstStyle/>
        <a:p>
          <a:endParaRPr lang="en-US"/>
        </a:p>
      </dgm:t>
    </dgm:pt>
    <dgm:pt modelId="{C5874C53-D531-4AB5-A95B-0C2440422563}" type="sibTrans" cxnId="{B2BCD5A2-BE8C-45F1-A70D-94B14EFE70E7}">
      <dgm:prSet/>
      <dgm:spPr/>
      <dgm:t>
        <a:bodyPr/>
        <a:lstStyle/>
        <a:p>
          <a:endParaRPr lang="en-US"/>
        </a:p>
      </dgm:t>
    </dgm:pt>
    <dgm:pt modelId="{0DD1D73A-CC2F-4393-B052-9B18D448980B}">
      <dgm:prSet/>
      <dgm:spPr/>
      <dgm:t>
        <a:bodyPr/>
        <a:lstStyle/>
        <a:p>
          <a:r>
            <a:rPr lang="en-US" b="1"/>
            <a:t>Remote Monitoring and Control</a:t>
          </a:r>
          <a:endParaRPr lang="en-US"/>
        </a:p>
      </dgm:t>
    </dgm:pt>
    <dgm:pt modelId="{23532EB1-7781-45CD-AA77-DD99BB945C66}" type="parTrans" cxnId="{CF33E346-12E9-4E39-96DC-E29B91221FEC}">
      <dgm:prSet/>
      <dgm:spPr/>
      <dgm:t>
        <a:bodyPr/>
        <a:lstStyle/>
        <a:p>
          <a:endParaRPr lang="en-US"/>
        </a:p>
      </dgm:t>
    </dgm:pt>
    <dgm:pt modelId="{FD6369B3-A42B-41E3-9593-D096C3B6489F}" type="sibTrans" cxnId="{CF33E346-12E9-4E39-96DC-E29B91221FEC}">
      <dgm:prSet/>
      <dgm:spPr/>
      <dgm:t>
        <a:bodyPr/>
        <a:lstStyle/>
        <a:p>
          <a:endParaRPr lang="en-US"/>
        </a:p>
      </dgm:t>
    </dgm:pt>
    <dgm:pt modelId="{DE254964-E637-4ECC-9C92-751A7C739BA6}">
      <dgm:prSet/>
      <dgm:spPr/>
      <dgm:t>
        <a:bodyPr/>
        <a:lstStyle/>
        <a:p>
          <a:r>
            <a:rPr lang="en-US" b="1"/>
            <a:t>Battery Management</a:t>
          </a:r>
          <a:endParaRPr lang="en-US"/>
        </a:p>
      </dgm:t>
    </dgm:pt>
    <dgm:pt modelId="{01522F47-91FE-4068-B155-9C4FB0EB6518}" type="parTrans" cxnId="{F3161881-F1FB-4949-961A-0BAE427E2709}">
      <dgm:prSet/>
      <dgm:spPr/>
      <dgm:t>
        <a:bodyPr/>
        <a:lstStyle/>
        <a:p>
          <a:endParaRPr lang="en-US"/>
        </a:p>
      </dgm:t>
    </dgm:pt>
    <dgm:pt modelId="{8458FD6E-4DA2-4287-920E-1183380A54A4}" type="sibTrans" cxnId="{F3161881-F1FB-4949-961A-0BAE427E2709}">
      <dgm:prSet/>
      <dgm:spPr/>
      <dgm:t>
        <a:bodyPr/>
        <a:lstStyle/>
        <a:p>
          <a:endParaRPr lang="en-US"/>
        </a:p>
      </dgm:t>
    </dgm:pt>
    <dgm:pt modelId="{B78F6AF4-3359-435F-97D3-71A6643FA5B0}">
      <dgm:prSet/>
      <dgm:spPr/>
      <dgm:t>
        <a:bodyPr/>
        <a:lstStyle/>
        <a:p>
          <a:r>
            <a:rPr lang="en-US" b="1"/>
            <a:t>Shock Resistance</a:t>
          </a:r>
          <a:endParaRPr lang="en-US"/>
        </a:p>
      </dgm:t>
    </dgm:pt>
    <dgm:pt modelId="{14B95323-3E5D-4534-85A5-1ECAF99615FB}" type="parTrans" cxnId="{C6BFF663-EFD5-4DC5-B663-FDCE9BECFADC}">
      <dgm:prSet/>
      <dgm:spPr/>
      <dgm:t>
        <a:bodyPr/>
        <a:lstStyle/>
        <a:p>
          <a:endParaRPr lang="en-US"/>
        </a:p>
      </dgm:t>
    </dgm:pt>
    <dgm:pt modelId="{BB127C26-7197-41BA-90B1-49DDCAF46978}" type="sibTrans" cxnId="{C6BFF663-EFD5-4DC5-B663-FDCE9BECFADC}">
      <dgm:prSet/>
      <dgm:spPr/>
      <dgm:t>
        <a:bodyPr/>
        <a:lstStyle/>
        <a:p>
          <a:endParaRPr lang="en-US"/>
        </a:p>
      </dgm:t>
    </dgm:pt>
    <dgm:pt modelId="{CCCB5313-93CC-4913-8CA2-9526E128C23B}">
      <dgm:prSet/>
      <dgm:spPr/>
      <dgm:t>
        <a:bodyPr/>
        <a:lstStyle/>
        <a:p>
          <a:r>
            <a:rPr lang="en-US" b="1"/>
            <a:t>Environment Monitoring</a:t>
          </a:r>
          <a:endParaRPr lang="en-US"/>
        </a:p>
      </dgm:t>
    </dgm:pt>
    <dgm:pt modelId="{2D6109FC-FEFB-4C1A-8231-25F4F0E1A6A2}" type="parTrans" cxnId="{2D28BAD6-75C7-4E6B-AF4F-BDCDC31D9D22}">
      <dgm:prSet/>
      <dgm:spPr/>
      <dgm:t>
        <a:bodyPr/>
        <a:lstStyle/>
        <a:p>
          <a:endParaRPr lang="en-US"/>
        </a:p>
      </dgm:t>
    </dgm:pt>
    <dgm:pt modelId="{E2981297-E2BC-4480-B82A-0435B7EEDF3C}" type="sibTrans" cxnId="{2D28BAD6-75C7-4E6B-AF4F-BDCDC31D9D22}">
      <dgm:prSet/>
      <dgm:spPr/>
      <dgm:t>
        <a:bodyPr/>
        <a:lstStyle/>
        <a:p>
          <a:endParaRPr lang="en-US"/>
        </a:p>
      </dgm:t>
    </dgm:pt>
    <dgm:pt modelId="{E35B251F-E428-4592-AC96-C7F60A2E0207}" type="pres">
      <dgm:prSet presAssocID="{D8B208CB-082E-47CE-A815-E2BB125E0C52}" presName="linear" presStyleCnt="0">
        <dgm:presLayoutVars>
          <dgm:animLvl val="lvl"/>
          <dgm:resizeHandles val="exact"/>
        </dgm:presLayoutVars>
      </dgm:prSet>
      <dgm:spPr/>
    </dgm:pt>
    <dgm:pt modelId="{29991E12-DFE1-4731-83CB-47CBBF44F40E}" type="pres">
      <dgm:prSet presAssocID="{2FC172BE-2B31-447A-8BC9-4FDAD15479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AF307D-0E16-48C9-96C6-BEB462167D7D}" type="pres">
      <dgm:prSet presAssocID="{C5874C53-D531-4AB5-A95B-0C2440422563}" presName="spacer" presStyleCnt="0"/>
      <dgm:spPr/>
    </dgm:pt>
    <dgm:pt modelId="{F6D4F3B5-E889-401B-BDAC-1E5354678BCE}" type="pres">
      <dgm:prSet presAssocID="{0DD1D73A-CC2F-4393-B052-9B18D448980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F16209-6A35-4BDD-8DA8-00BF1D29D2A1}" type="pres">
      <dgm:prSet presAssocID="{FD6369B3-A42B-41E3-9593-D096C3B6489F}" presName="spacer" presStyleCnt="0"/>
      <dgm:spPr/>
    </dgm:pt>
    <dgm:pt modelId="{99B7AA47-81BE-4949-BB0B-4E602233E169}" type="pres">
      <dgm:prSet presAssocID="{DE254964-E637-4ECC-9C92-751A7C739B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BB72722-F53B-47B3-A613-098F965D73B2}" type="pres">
      <dgm:prSet presAssocID="{8458FD6E-4DA2-4287-920E-1183380A54A4}" presName="spacer" presStyleCnt="0"/>
      <dgm:spPr/>
    </dgm:pt>
    <dgm:pt modelId="{E26E923D-CB6E-4C08-9043-860B86A275A0}" type="pres">
      <dgm:prSet presAssocID="{B78F6AF4-3359-435F-97D3-71A6643FA5B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151305-7DEF-4C68-B04E-AFB7DCE6926E}" type="pres">
      <dgm:prSet presAssocID="{BB127C26-7197-41BA-90B1-49DDCAF46978}" presName="spacer" presStyleCnt="0"/>
      <dgm:spPr/>
    </dgm:pt>
    <dgm:pt modelId="{845C838A-B713-4E89-857D-C59F65706755}" type="pres">
      <dgm:prSet presAssocID="{CCCB5313-93CC-4913-8CA2-9526E128C23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599142C-14CA-4F38-8FB1-9B50C4DEA7ED}" type="presOf" srcId="{2FC172BE-2B31-447A-8BC9-4FDAD15479DA}" destId="{29991E12-DFE1-4731-83CB-47CBBF44F40E}" srcOrd="0" destOrd="0" presId="urn:microsoft.com/office/officeart/2005/8/layout/vList2"/>
    <dgm:cxn modelId="{0F8C9C34-74D2-4523-9D82-47F6DA8B21D4}" type="presOf" srcId="{0DD1D73A-CC2F-4393-B052-9B18D448980B}" destId="{F6D4F3B5-E889-401B-BDAC-1E5354678BCE}" srcOrd="0" destOrd="0" presId="urn:microsoft.com/office/officeart/2005/8/layout/vList2"/>
    <dgm:cxn modelId="{D92F043E-FEC0-40E4-9226-4A09114A19D1}" type="presOf" srcId="{D8B208CB-082E-47CE-A815-E2BB125E0C52}" destId="{E35B251F-E428-4592-AC96-C7F60A2E0207}" srcOrd="0" destOrd="0" presId="urn:microsoft.com/office/officeart/2005/8/layout/vList2"/>
    <dgm:cxn modelId="{C6BFF663-EFD5-4DC5-B663-FDCE9BECFADC}" srcId="{D8B208CB-082E-47CE-A815-E2BB125E0C52}" destId="{B78F6AF4-3359-435F-97D3-71A6643FA5B0}" srcOrd="3" destOrd="0" parTransId="{14B95323-3E5D-4534-85A5-1ECAF99615FB}" sibTransId="{BB127C26-7197-41BA-90B1-49DDCAF46978}"/>
    <dgm:cxn modelId="{CF33E346-12E9-4E39-96DC-E29B91221FEC}" srcId="{D8B208CB-082E-47CE-A815-E2BB125E0C52}" destId="{0DD1D73A-CC2F-4393-B052-9B18D448980B}" srcOrd="1" destOrd="0" parTransId="{23532EB1-7781-45CD-AA77-DD99BB945C66}" sibTransId="{FD6369B3-A42B-41E3-9593-D096C3B6489F}"/>
    <dgm:cxn modelId="{F3161881-F1FB-4949-961A-0BAE427E2709}" srcId="{D8B208CB-082E-47CE-A815-E2BB125E0C52}" destId="{DE254964-E637-4ECC-9C92-751A7C739BA6}" srcOrd="2" destOrd="0" parTransId="{01522F47-91FE-4068-B155-9C4FB0EB6518}" sibTransId="{8458FD6E-4DA2-4287-920E-1183380A54A4}"/>
    <dgm:cxn modelId="{1178A28C-A92D-4F1B-AF3C-BAFE80DF096D}" type="presOf" srcId="{DE254964-E637-4ECC-9C92-751A7C739BA6}" destId="{99B7AA47-81BE-4949-BB0B-4E602233E169}" srcOrd="0" destOrd="0" presId="urn:microsoft.com/office/officeart/2005/8/layout/vList2"/>
    <dgm:cxn modelId="{B2BCD5A2-BE8C-45F1-A70D-94B14EFE70E7}" srcId="{D8B208CB-082E-47CE-A815-E2BB125E0C52}" destId="{2FC172BE-2B31-447A-8BC9-4FDAD15479DA}" srcOrd="0" destOrd="0" parTransId="{7CE73D7D-8EE9-4BE3-9217-98718C5BB175}" sibTransId="{C5874C53-D531-4AB5-A95B-0C2440422563}"/>
    <dgm:cxn modelId="{1150A4B4-31C9-4BCF-A979-79C254E78997}" type="presOf" srcId="{B78F6AF4-3359-435F-97D3-71A6643FA5B0}" destId="{E26E923D-CB6E-4C08-9043-860B86A275A0}" srcOrd="0" destOrd="0" presId="urn:microsoft.com/office/officeart/2005/8/layout/vList2"/>
    <dgm:cxn modelId="{2D28BAD6-75C7-4E6B-AF4F-BDCDC31D9D22}" srcId="{D8B208CB-082E-47CE-A815-E2BB125E0C52}" destId="{CCCB5313-93CC-4913-8CA2-9526E128C23B}" srcOrd="4" destOrd="0" parTransId="{2D6109FC-FEFB-4C1A-8231-25F4F0E1A6A2}" sibTransId="{E2981297-E2BC-4480-B82A-0435B7EEDF3C}"/>
    <dgm:cxn modelId="{ECB072E1-99E0-4E90-8884-EE7615A468AA}" type="presOf" srcId="{CCCB5313-93CC-4913-8CA2-9526E128C23B}" destId="{845C838A-B713-4E89-857D-C59F65706755}" srcOrd="0" destOrd="0" presId="urn:microsoft.com/office/officeart/2005/8/layout/vList2"/>
    <dgm:cxn modelId="{FE926F60-900D-45BB-ACB0-2CED0326FD4C}" type="presParOf" srcId="{E35B251F-E428-4592-AC96-C7F60A2E0207}" destId="{29991E12-DFE1-4731-83CB-47CBBF44F40E}" srcOrd="0" destOrd="0" presId="urn:microsoft.com/office/officeart/2005/8/layout/vList2"/>
    <dgm:cxn modelId="{261417ED-35AB-4F71-ACFE-ECFAFDBEE501}" type="presParOf" srcId="{E35B251F-E428-4592-AC96-C7F60A2E0207}" destId="{9EAF307D-0E16-48C9-96C6-BEB462167D7D}" srcOrd="1" destOrd="0" presId="urn:microsoft.com/office/officeart/2005/8/layout/vList2"/>
    <dgm:cxn modelId="{8D63AABB-250F-48BD-9F3A-F5F38C7C8D0C}" type="presParOf" srcId="{E35B251F-E428-4592-AC96-C7F60A2E0207}" destId="{F6D4F3B5-E889-401B-BDAC-1E5354678BCE}" srcOrd="2" destOrd="0" presId="urn:microsoft.com/office/officeart/2005/8/layout/vList2"/>
    <dgm:cxn modelId="{7D757372-3092-4250-ABB8-9E6B46F6575B}" type="presParOf" srcId="{E35B251F-E428-4592-AC96-C7F60A2E0207}" destId="{FDF16209-6A35-4BDD-8DA8-00BF1D29D2A1}" srcOrd="3" destOrd="0" presId="urn:microsoft.com/office/officeart/2005/8/layout/vList2"/>
    <dgm:cxn modelId="{92EA3B09-F6A9-445F-AE9E-A260C8C64B93}" type="presParOf" srcId="{E35B251F-E428-4592-AC96-C7F60A2E0207}" destId="{99B7AA47-81BE-4949-BB0B-4E602233E169}" srcOrd="4" destOrd="0" presId="urn:microsoft.com/office/officeart/2005/8/layout/vList2"/>
    <dgm:cxn modelId="{5029F1EB-82BE-4733-AC93-097DD4345C82}" type="presParOf" srcId="{E35B251F-E428-4592-AC96-C7F60A2E0207}" destId="{5BB72722-F53B-47B3-A613-098F965D73B2}" srcOrd="5" destOrd="0" presId="urn:microsoft.com/office/officeart/2005/8/layout/vList2"/>
    <dgm:cxn modelId="{55D5F01B-FB6E-4E2D-BF59-389DA4CC95A0}" type="presParOf" srcId="{E35B251F-E428-4592-AC96-C7F60A2E0207}" destId="{E26E923D-CB6E-4C08-9043-860B86A275A0}" srcOrd="6" destOrd="0" presId="urn:microsoft.com/office/officeart/2005/8/layout/vList2"/>
    <dgm:cxn modelId="{235BF688-A9DA-4040-8A1B-2E4EE7E88CAF}" type="presParOf" srcId="{E35B251F-E428-4592-AC96-C7F60A2E0207}" destId="{2E151305-7DEF-4C68-B04E-AFB7DCE6926E}" srcOrd="7" destOrd="0" presId="urn:microsoft.com/office/officeart/2005/8/layout/vList2"/>
    <dgm:cxn modelId="{746F9745-5E1B-41DB-88C4-A4C5E65B6E46}" type="presParOf" srcId="{E35B251F-E428-4592-AC96-C7F60A2E0207}" destId="{845C838A-B713-4E89-857D-C59F657067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0FDDAD-9004-4871-B47D-6C98D0BF1BF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1984A-BA8B-4875-82EB-6243DBFF4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Improved Safety</a:t>
          </a:r>
          <a:endParaRPr lang="en-US"/>
        </a:p>
      </dgm:t>
    </dgm:pt>
    <dgm:pt modelId="{EE6723A8-4398-4709-8542-29688E4B0B62}" type="parTrans" cxnId="{4B51EA41-7DF6-4FCD-A7E9-1C4024970B3C}">
      <dgm:prSet/>
      <dgm:spPr/>
      <dgm:t>
        <a:bodyPr/>
        <a:lstStyle/>
        <a:p>
          <a:endParaRPr lang="en-US"/>
        </a:p>
      </dgm:t>
    </dgm:pt>
    <dgm:pt modelId="{05642011-ECE5-4CF3-ABD5-185F6EBC190E}" type="sibTrans" cxnId="{4B51EA41-7DF6-4FCD-A7E9-1C4024970B3C}">
      <dgm:prSet/>
      <dgm:spPr/>
      <dgm:t>
        <a:bodyPr/>
        <a:lstStyle/>
        <a:p>
          <a:endParaRPr lang="en-US"/>
        </a:p>
      </dgm:t>
    </dgm:pt>
    <dgm:pt modelId="{71517EEF-362E-429B-8D9A-96B8311AE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Enhanced Efficiency</a:t>
          </a:r>
          <a:endParaRPr lang="en-US"/>
        </a:p>
      </dgm:t>
    </dgm:pt>
    <dgm:pt modelId="{535E0DA6-0C52-4AB7-9AB5-7473247F790D}" type="parTrans" cxnId="{60A313EF-268B-4007-8B34-B0521C94E419}">
      <dgm:prSet/>
      <dgm:spPr/>
      <dgm:t>
        <a:bodyPr/>
        <a:lstStyle/>
        <a:p>
          <a:endParaRPr lang="en-US"/>
        </a:p>
      </dgm:t>
    </dgm:pt>
    <dgm:pt modelId="{88B0A261-6678-4616-ABBC-7A31826B2306}" type="sibTrans" cxnId="{60A313EF-268B-4007-8B34-B0521C94E419}">
      <dgm:prSet/>
      <dgm:spPr/>
      <dgm:t>
        <a:bodyPr/>
        <a:lstStyle/>
        <a:p>
          <a:endParaRPr lang="en-US"/>
        </a:p>
      </dgm:t>
    </dgm:pt>
    <dgm:pt modelId="{372D6D51-CDF8-4CB0-97F1-6AD8636FA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Cost Savings</a:t>
          </a:r>
          <a:endParaRPr lang="en-US"/>
        </a:p>
      </dgm:t>
    </dgm:pt>
    <dgm:pt modelId="{011CEC09-8583-494A-AB41-6DBBDA334D63}" type="parTrans" cxnId="{9DBC9595-6A42-4D07-BF50-7DCED37458F0}">
      <dgm:prSet/>
      <dgm:spPr/>
      <dgm:t>
        <a:bodyPr/>
        <a:lstStyle/>
        <a:p>
          <a:endParaRPr lang="en-US"/>
        </a:p>
      </dgm:t>
    </dgm:pt>
    <dgm:pt modelId="{26300625-2CE8-4D02-852B-3F34B116D958}" type="sibTrans" cxnId="{9DBC9595-6A42-4D07-BF50-7DCED37458F0}">
      <dgm:prSet/>
      <dgm:spPr/>
      <dgm:t>
        <a:bodyPr/>
        <a:lstStyle/>
        <a:p>
          <a:endParaRPr lang="en-US"/>
        </a:p>
      </dgm:t>
    </dgm:pt>
    <dgm:pt modelId="{CE4EFFFE-8F65-4C19-A069-AC061B720C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Better Passenger Experience</a:t>
          </a:r>
          <a:endParaRPr lang="en-US"/>
        </a:p>
      </dgm:t>
    </dgm:pt>
    <dgm:pt modelId="{FBE7BF21-0D1E-416D-A974-CC402F1CFFB3}" type="parTrans" cxnId="{B2A669F4-1B7F-47E6-A18D-117438BC5E61}">
      <dgm:prSet/>
      <dgm:spPr/>
      <dgm:t>
        <a:bodyPr/>
        <a:lstStyle/>
        <a:p>
          <a:endParaRPr lang="en-US"/>
        </a:p>
      </dgm:t>
    </dgm:pt>
    <dgm:pt modelId="{BEEC169E-637E-4738-A7E9-5342ED9DF7ED}" type="sibTrans" cxnId="{B2A669F4-1B7F-47E6-A18D-117438BC5E61}">
      <dgm:prSet/>
      <dgm:spPr/>
      <dgm:t>
        <a:bodyPr/>
        <a:lstStyle/>
        <a:p>
          <a:endParaRPr lang="en-US"/>
        </a:p>
      </dgm:t>
    </dgm:pt>
    <dgm:pt modelId="{544BA91E-2C4A-4023-B5F5-D4E9CDE2B9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Environmental Impact</a:t>
          </a:r>
          <a:endParaRPr lang="en-US"/>
        </a:p>
      </dgm:t>
    </dgm:pt>
    <dgm:pt modelId="{D527A0EB-42FB-463B-AB35-D8A1125D115F}" type="parTrans" cxnId="{609C2887-846D-416E-9B53-B19F5189093F}">
      <dgm:prSet/>
      <dgm:spPr/>
      <dgm:t>
        <a:bodyPr/>
        <a:lstStyle/>
        <a:p>
          <a:endParaRPr lang="en-US"/>
        </a:p>
      </dgm:t>
    </dgm:pt>
    <dgm:pt modelId="{2387DE85-6FF2-4414-9389-FE926F519B24}" type="sibTrans" cxnId="{609C2887-846D-416E-9B53-B19F5189093F}">
      <dgm:prSet/>
      <dgm:spPr/>
      <dgm:t>
        <a:bodyPr/>
        <a:lstStyle/>
        <a:p>
          <a:endParaRPr lang="en-US"/>
        </a:p>
      </dgm:t>
    </dgm:pt>
    <dgm:pt modelId="{B570FC29-27D2-4E3E-8538-3C7544B3D3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Data-driven Insights</a:t>
          </a:r>
          <a:endParaRPr lang="en-US"/>
        </a:p>
      </dgm:t>
    </dgm:pt>
    <dgm:pt modelId="{8866DAC1-70AA-4B69-90A0-0652C053D265}" type="parTrans" cxnId="{8C09AF6F-7B9D-46BD-8531-CC6E61510A42}">
      <dgm:prSet/>
      <dgm:spPr/>
      <dgm:t>
        <a:bodyPr/>
        <a:lstStyle/>
        <a:p>
          <a:endParaRPr lang="en-US"/>
        </a:p>
      </dgm:t>
    </dgm:pt>
    <dgm:pt modelId="{20341DC7-B67E-41C1-9F8F-C7AA5378C15C}" type="sibTrans" cxnId="{8C09AF6F-7B9D-46BD-8531-CC6E61510A42}">
      <dgm:prSet/>
      <dgm:spPr/>
      <dgm:t>
        <a:bodyPr/>
        <a:lstStyle/>
        <a:p>
          <a:endParaRPr lang="en-US"/>
        </a:p>
      </dgm:t>
    </dgm:pt>
    <dgm:pt modelId="{C151FC21-AEDE-4AB2-A530-8382DAE48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Remote Management</a:t>
          </a:r>
          <a:endParaRPr lang="en-US"/>
        </a:p>
      </dgm:t>
    </dgm:pt>
    <dgm:pt modelId="{094ABD1E-6A96-4585-BAB0-9D5750F8C9C6}" type="parTrans" cxnId="{7468DD22-76D1-4A8C-ACBB-5EDF8114E706}">
      <dgm:prSet/>
      <dgm:spPr/>
      <dgm:t>
        <a:bodyPr/>
        <a:lstStyle/>
        <a:p>
          <a:endParaRPr lang="en-US"/>
        </a:p>
      </dgm:t>
    </dgm:pt>
    <dgm:pt modelId="{C8C0F5C1-AB5A-454F-B49E-C6FA1564F580}" type="sibTrans" cxnId="{7468DD22-76D1-4A8C-ACBB-5EDF8114E706}">
      <dgm:prSet/>
      <dgm:spPr/>
      <dgm:t>
        <a:bodyPr/>
        <a:lstStyle/>
        <a:p>
          <a:endParaRPr lang="en-US"/>
        </a:p>
      </dgm:t>
    </dgm:pt>
    <dgm:pt modelId="{44389615-FEEA-4180-B04F-4532E7C7F8AF}" type="pres">
      <dgm:prSet presAssocID="{830FDDAD-9004-4871-B47D-6C98D0BF1BF1}" presName="root" presStyleCnt="0">
        <dgm:presLayoutVars>
          <dgm:dir/>
          <dgm:resizeHandles val="exact"/>
        </dgm:presLayoutVars>
      </dgm:prSet>
      <dgm:spPr/>
    </dgm:pt>
    <dgm:pt modelId="{F3FD86CE-0239-462E-B8CC-3FA18AF5D579}" type="pres">
      <dgm:prSet presAssocID="{A7D1984A-BA8B-4875-82EB-6243DBFF4D0F}" presName="compNode" presStyleCnt="0"/>
      <dgm:spPr/>
    </dgm:pt>
    <dgm:pt modelId="{364FDE7B-5638-472B-9CE0-838630091E7B}" type="pres">
      <dgm:prSet presAssocID="{A7D1984A-BA8B-4875-82EB-6243DBFF4D0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A763A0-6656-4CCA-BBF6-828BAB646123}" type="pres">
      <dgm:prSet presAssocID="{A7D1984A-BA8B-4875-82EB-6243DBFF4D0F}" presName="spaceRect" presStyleCnt="0"/>
      <dgm:spPr/>
    </dgm:pt>
    <dgm:pt modelId="{9CC63862-DD56-489B-8429-689E26D13E0A}" type="pres">
      <dgm:prSet presAssocID="{A7D1984A-BA8B-4875-82EB-6243DBFF4D0F}" presName="textRect" presStyleLbl="revTx" presStyleIdx="0" presStyleCnt="7">
        <dgm:presLayoutVars>
          <dgm:chMax val="1"/>
          <dgm:chPref val="1"/>
        </dgm:presLayoutVars>
      </dgm:prSet>
      <dgm:spPr/>
    </dgm:pt>
    <dgm:pt modelId="{25BA2B9B-423A-412C-A10D-AD13A618B8B4}" type="pres">
      <dgm:prSet presAssocID="{05642011-ECE5-4CF3-ABD5-185F6EBC190E}" presName="sibTrans" presStyleCnt="0"/>
      <dgm:spPr/>
    </dgm:pt>
    <dgm:pt modelId="{E737F2B6-0384-4EA5-A994-A282859D09F7}" type="pres">
      <dgm:prSet presAssocID="{71517EEF-362E-429B-8D9A-96B8311AE5D6}" presName="compNode" presStyleCnt="0"/>
      <dgm:spPr/>
    </dgm:pt>
    <dgm:pt modelId="{8A016238-D171-4C39-A66D-7C699BCA1A87}" type="pres">
      <dgm:prSet presAssocID="{71517EEF-362E-429B-8D9A-96B8311AE5D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EB22CB2-94D2-4F30-B912-6B4861FF8EE6}" type="pres">
      <dgm:prSet presAssocID="{71517EEF-362E-429B-8D9A-96B8311AE5D6}" presName="spaceRect" presStyleCnt="0"/>
      <dgm:spPr/>
    </dgm:pt>
    <dgm:pt modelId="{598580EE-BF5E-4509-AC53-D78E7D5C9B19}" type="pres">
      <dgm:prSet presAssocID="{71517EEF-362E-429B-8D9A-96B8311AE5D6}" presName="textRect" presStyleLbl="revTx" presStyleIdx="1" presStyleCnt="7">
        <dgm:presLayoutVars>
          <dgm:chMax val="1"/>
          <dgm:chPref val="1"/>
        </dgm:presLayoutVars>
      </dgm:prSet>
      <dgm:spPr/>
    </dgm:pt>
    <dgm:pt modelId="{F00ADF20-75C9-4420-9F90-35E1BA7646B4}" type="pres">
      <dgm:prSet presAssocID="{88B0A261-6678-4616-ABBC-7A31826B2306}" presName="sibTrans" presStyleCnt="0"/>
      <dgm:spPr/>
    </dgm:pt>
    <dgm:pt modelId="{38CEB10A-88DD-455F-802C-5940408B20C4}" type="pres">
      <dgm:prSet presAssocID="{372D6D51-CDF8-4CB0-97F1-6AD8636FA2ED}" presName="compNode" presStyleCnt="0"/>
      <dgm:spPr/>
    </dgm:pt>
    <dgm:pt modelId="{A056D17A-2089-488D-8D37-C00F4DAFCC16}" type="pres">
      <dgm:prSet presAssocID="{372D6D51-CDF8-4CB0-97F1-6AD8636FA2E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923C3F1-4C3B-4B85-A021-26D4619AAA92}" type="pres">
      <dgm:prSet presAssocID="{372D6D51-CDF8-4CB0-97F1-6AD8636FA2ED}" presName="spaceRect" presStyleCnt="0"/>
      <dgm:spPr/>
    </dgm:pt>
    <dgm:pt modelId="{31FA6F83-1F1D-4F8E-A5A7-1CFB11BA8B97}" type="pres">
      <dgm:prSet presAssocID="{372D6D51-CDF8-4CB0-97F1-6AD8636FA2ED}" presName="textRect" presStyleLbl="revTx" presStyleIdx="2" presStyleCnt="7">
        <dgm:presLayoutVars>
          <dgm:chMax val="1"/>
          <dgm:chPref val="1"/>
        </dgm:presLayoutVars>
      </dgm:prSet>
      <dgm:spPr/>
    </dgm:pt>
    <dgm:pt modelId="{9896BE3F-1F74-4B1D-9DD0-91C6A89813C8}" type="pres">
      <dgm:prSet presAssocID="{26300625-2CE8-4D02-852B-3F34B116D958}" presName="sibTrans" presStyleCnt="0"/>
      <dgm:spPr/>
    </dgm:pt>
    <dgm:pt modelId="{75D35C39-3BE9-45D3-B53A-C1252F781AE1}" type="pres">
      <dgm:prSet presAssocID="{CE4EFFFE-8F65-4C19-A069-AC061B720C70}" presName="compNode" presStyleCnt="0"/>
      <dgm:spPr/>
    </dgm:pt>
    <dgm:pt modelId="{35D96F69-A0B0-411D-B6F5-BCF580502C11}" type="pres">
      <dgm:prSet presAssocID="{CE4EFFFE-8F65-4C19-A069-AC061B720C7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020A4015-6C03-4BEC-B1C2-AB6B38D4755C}" type="pres">
      <dgm:prSet presAssocID="{CE4EFFFE-8F65-4C19-A069-AC061B720C70}" presName="spaceRect" presStyleCnt="0"/>
      <dgm:spPr/>
    </dgm:pt>
    <dgm:pt modelId="{E17AAA56-C203-4F1F-8F95-CA4B18D9CE1A}" type="pres">
      <dgm:prSet presAssocID="{CE4EFFFE-8F65-4C19-A069-AC061B720C70}" presName="textRect" presStyleLbl="revTx" presStyleIdx="3" presStyleCnt="7">
        <dgm:presLayoutVars>
          <dgm:chMax val="1"/>
          <dgm:chPref val="1"/>
        </dgm:presLayoutVars>
      </dgm:prSet>
      <dgm:spPr/>
    </dgm:pt>
    <dgm:pt modelId="{6FEE1DE9-7371-4DF0-AB4F-FE4FE7F97084}" type="pres">
      <dgm:prSet presAssocID="{BEEC169E-637E-4738-A7E9-5342ED9DF7ED}" presName="sibTrans" presStyleCnt="0"/>
      <dgm:spPr/>
    </dgm:pt>
    <dgm:pt modelId="{6A5BDB5F-88BC-4F54-97DA-C12BDCF156AF}" type="pres">
      <dgm:prSet presAssocID="{544BA91E-2C4A-4023-B5F5-D4E9CDE2B91A}" presName="compNode" presStyleCnt="0"/>
      <dgm:spPr/>
    </dgm:pt>
    <dgm:pt modelId="{A681BE62-2DCC-4F92-B027-64CCD8DD6140}" type="pres">
      <dgm:prSet presAssocID="{544BA91E-2C4A-4023-B5F5-D4E9CDE2B91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5F66F9E6-C359-4B2E-BD8B-589D9D02A0EB}" type="pres">
      <dgm:prSet presAssocID="{544BA91E-2C4A-4023-B5F5-D4E9CDE2B91A}" presName="spaceRect" presStyleCnt="0"/>
      <dgm:spPr/>
    </dgm:pt>
    <dgm:pt modelId="{D9914F42-DE69-4BAA-9A85-8A240FF05449}" type="pres">
      <dgm:prSet presAssocID="{544BA91E-2C4A-4023-B5F5-D4E9CDE2B91A}" presName="textRect" presStyleLbl="revTx" presStyleIdx="4" presStyleCnt="7">
        <dgm:presLayoutVars>
          <dgm:chMax val="1"/>
          <dgm:chPref val="1"/>
        </dgm:presLayoutVars>
      </dgm:prSet>
      <dgm:spPr/>
    </dgm:pt>
    <dgm:pt modelId="{F1C45D1F-BD6B-4123-8A6C-32A066309516}" type="pres">
      <dgm:prSet presAssocID="{2387DE85-6FF2-4414-9389-FE926F519B24}" presName="sibTrans" presStyleCnt="0"/>
      <dgm:spPr/>
    </dgm:pt>
    <dgm:pt modelId="{5AE0BCDC-21AD-4578-B54E-1A17E0BA684D}" type="pres">
      <dgm:prSet presAssocID="{B570FC29-27D2-4E3E-8538-3C7544B3D3F6}" presName="compNode" presStyleCnt="0"/>
      <dgm:spPr/>
    </dgm:pt>
    <dgm:pt modelId="{24396B83-BD54-4AD6-841F-A5CD760511E7}" type="pres">
      <dgm:prSet presAssocID="{B570FC29-27D2-4E3E-8538-3C7544B3D3F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2D14F3-CD98-410D-A4C1-2D9788D5C237}" type="pres">
      <dgm:prSet presAssocID="{B570FC29-27D2-4E3E-8538-3C7544B3D3F6}" presName="spaceRect" presStyleCnt="0"/>
      <dgm:spPr/>
    </dgm:pt>
    <dgm:pt modelId="{5304D878-6128-4B30-944F-0ED38A995518}" type="pres">
      <dgm:prSet presAssocID="{B570FC29-27D2-4E3E-8538-3C7544B3D3F6}" presName="textRect" presStyleLbl="revTx" presStyleIdx="5" presStyleCnt="7">
        <dgm:presLayoutVars>
          <dgm:chMax val="1"/>
          <dgm:chPref val="1"/>
        </dgm:presLayoutVars>
      </dgm:prSet>
      <dgm:spPr/>
    </dgm:pt>
    <dgm:pt modelId="{1FF83EB3-C9E8-4A4C-85A9-186AEF66E813}" type="pres">
      <dgm:prSet presAssocID="{20341DC7-B67E-41C1-9F8F-C7AA5378C15C}" presName="sibTrans" presStyleCnt="0"/>
      <dgm:spPr/>
    </dgm:pt>
    <dgm:pt modelId="{33E46F26-0D47-48DB-BF48-7F8BB655854F}" type="pres">
      <dgm:prSet presAssocID="{C151FC21-AEDE-4AB2-A530-8382DAE48AC0}" presName="compNode" presStyleCnt="0"/>
      <dgm:spPr/>
    </dgm:pt>
    <dgm:pt modelId="{E4C26AC7-4D0D-4587-BD8E-4C6F4FA10832}" type="pres">
      <dgm:prSet presAssocID="{C151FC21-AEDE-4AB2-A530-8382DAE48AC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A631AE6-D290-4813-85D1-DDDE9CB7A4DA}" type="pres">
      <dgm:prSet presAssocID="{C151FC21-AEDE-4AB2-A530-8382DAE48AC0}" presName="spaceRect" presStyleCnt="0"/>
      <dgm:spPr/>
    </dgm:pt>
    <dgm:pt modelId="{3D3D3B2D-6F92-415A-888D-4B76E02E3883}" type="pres">
      <dgm:prSet presAssocID="{C151FC21-AEDE-4AB2-A530-8382DAE48AC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468DD22-76D1-4A8C-ACBB-5EDF8114E706}" srcId="{830FDDAD-9004-4871-B47D-6C98D0BF1BF1}" destId="{C151FC21-AEDE-4AB2-A530-8382DAE48AC0}" srcOrd="6" destOrd="0" parTransId="{094ABD1E-6A96-4585-BAB0-9D5750F8C9C6}" sibTransId="{C8C0F5C1-AB5A-454F-B49E-C6FA1564F580}"/>
    <dgm:cxn modelId="{C06A3139-8A68-4D0D-8B69-1230913E81EC}" type="presOf" srcId="{544BA91E-2C4A-4023-B5F5-D4E9CDE2B91A}" destId="{D9914F42-DE69-4BAA-9A85-8A240FF05449}" srcOrd="0" destOrd="0" presId="urn:microsoft.com/office/officeart/2018/2/layout/IconLabelList"/>
    <dgm:cxn modelId="{4B51EA41-7DF6-4FCD-A7E9-1C4024970B3C}" srcId="{830FDDAD-9004-4871-B47D-6C98D0BF1BF1}" destId="{A7D1984A-BA8B-4875-82EB-6243DBFF4D0F}" srcOrd="0" destOrd="0" parTransId="{EE6723A8-4398-4709-8542-29688E4B0B62}" sibTransId="{05642011-ECE5-4CF3-ABD5-185F6EBC190E}"/>
    <dgm:cxn modelId="{8C09AF6F-7B9D-46BD-8531-CC6E61510A42}" srcId="{830FDDAD-9004-4871-B47D-6C98D0BF1BF1}" destId="{B570FC29-27D2-4E3E-8538-3C7544B3D3F6}" srcOrd="5" destOrd="0" parTransId="{8866DAC1-70AA-4B69-90A0-0652C053D265}" sibTransId="{20341DC7-B67E-41C1-9F8F-C7AA5378C15C}"/>
    <dgm:cxn modelId="{609C2887-846D-416E-9B53-B19F5189093F}" srcId="{830FDDAD-9004-4871-B47D-6C98D0BF1BF1}" destId="{544BA91E-2C4A-4023-B5F5-D4E9CDE2B91A}" srcOrd="4" destOrd="0" parTransId="{D527A0EB-42FB-463B-AB35-D8A1125D115F}" sibTransId="{2387DE85-6FF2-4414-9389-FE926F519B24}"/>
    <dgm:cxn modelId="{CE64358A-648E-496C-B09E-7AA74F666651}" type="presOf" srcId="{CE4EFFFE-8F65-4C19-A069-AC061B720C70}" destId="{E17AAA56-C203-4F1F-8F95-CA4B18D9CE1A}" srcOrd="0" destOrd="0" presId="urn:microsoft.com/office/officeart/2018/2/layout/IconLabelList"/>
    <dgm:cxn modelId="{9DBC9595-6A42-4D07-BF50-7DCED37458F0}" srcId="{830FDDAD-9004-4871-B47D-6C98D0BF1BF1}" destId="{372D6D51-CDF8-4CB0-97F1-6AD8636FA2ED}" srcOrd="2" destOrd="0" parTransId="{011CEC09-8583-494A-AB41-6DBBDA334D63}" sibTransId="{26300625-2CE8-4D02-852B-3F34B116D958}"/>
    <dgm:cxn modelId="{C132FC99-D280-4BAB-8764-405722454E2D}" type="presOf" srcId="{71517EEF-362E-429B-8D9A-96B8311AE5D6}" destId="{598580EE-BF5E-4509-AC53-D78E7D5C9B19}" srcOrd="0" destOrd="0" presId="urn:microsoft.com/office/officeart/2018/2/layout/IconLabelList"/>
    <dgm:cxn modelId="{E576ADC1-6BD1-4DCF-AF53-4CF06D1B4CB5}" type="presOf" srcId="{830FDDAD-9004-4871-B47D-6C98D0BF1BF1}" destId="{44389615-FEEA-4180-B04F-4532E7C7F8AF}" srcOrd="0" destOrd="0" presId="urn:microsoft.com/office/officeart/2018/2/layout/IconLabelList"/>
    <dgm:cxn modelId="{EA4FC8C5-A7EA-4280-AAFC-82341B003E16}" type="presOf" srcId="{A7D1984A-BA8B-4875-82EB-6243DBFF4D0F}" destId="{9CC63862-DD56-489B-8429-689E26D13E0A}" srcOrd="0" destOrd="0" presId="urn:microsoft.com/office/officeart/2018/2/layout/IconLabelList"/>
    <dgm:cxn modelId="{37D2EDD8-68BE-499D-AA4C-E1BA3EFF2E9C}" type="presOf" srcId="{B570FC29-27D2-4E3E-8538-3C7544B3D3F6}" destId="{5304D878-6128-4B30-944F-0ED38A995518}" srcOrd="0" destOrd="0" presId="urn:microsoft.com/office/officeart/2018/2/layout/IconLabelList"/>
    <dgm:cxn modelId="{8FA70BE1-8959-41D7-A849-DC4F5149957A}" type="presOf" srcId="{372D6D51-CDF8-4CB0-97F1-6AD8636FA2ED}" destId="{31FA6F83-1F1D-4F8E-A5A7-1CFB11BA8B97}" srcOrd="0" destOrd="0" presId="urn:microsoft.com/office/officeart/2018/2/layout/IconLabelList"/>
    <dgm:cxn modelId="{60A313EF-268B-4007-8B34-B0521C94E419}" srcId="{830FDDAD-9004-4871-B47D-6C98D0BF1BF1}" destId="{71517EEF-362E-429B-8D9A-96B8311AE5D6}" srcOrd="1" destOrd="0" parTransId="{535E0DA6-0C52-4AB7-9AB5-7473247F790D}" sibTransId="{88B0A261-6678-4616-ABBC-7A31826B2306}"/>
    <dgm:cxn modelId="{B2A669F4-1B7F-47E6-A18D-117438BC5E61}" srcId="{830FDDAD-9004-4871-B47D-6C98D0BF1BF1}" destId="{CE4EFFFE-8F65-4C19-A069-AC061B720C70}" srcOrd="3" destOrd="0" parTransId="{FBE7BF21-0D1E-416D-A974-CC402F1CFFB3}" sibTransId="{BEEC169E-637E-4738-A7E9-5342ED9DF7ED}"/>
    <dgm:cxn modelId="{537FE5FC-E2B1-40F3-B209-7C7A3585501B}" type="presOf" srcId="{C151FC21-AEDE-4AB2-A530-8382DAE48AC0}" destId="{3D3D3B2D-6F92-415A-888D-4B76E02E3883}" srcOrd="0" destOrd="0" presId="urn:microsoft.com/office/officeart/2018/2/layout/IconLabelList"/>
    <dgm:cxn modelId="{0B2C58D2-796F-4AB2-B6AD-AA36BF5F8126}" type="presParOf" srcId="{44389615-FEEA-4180-B04F-4532E7C7F8AF}" destId="{F3FD86CE-0239-462E-B8CC-3FA18AF5D579}" srcOrd="0" destOrd="0" presId="urn:microsoft.com/office/officeart/2018/2/layout/IconLabelList"/>
    <dgm:cxn modelId="{6DD18D28-2556-4A4B-9010-47FECE81DCDB}" type="presParOf" srcId="{F3FD86CE-0239-462E-B8CC-3FA18AF5D579}" destId="{364FDE7B-5638-472B-9CE0-838630091E7B}" srcOrd="0" destOrd="0" presId="urn:microsoft.com/office/officeart/2018/2/layout/IconLabelList"/>
    <dgm:cxn modelId="{77A6B97B-6DC9-480D-8E13-801F3D41FCF8}" type="presParOf" srcId="{F3FD86CE-0239-462E-B8CC-3FA18AF5D579}" destId="{FBA763A0-6656-4CCA-BBF6-828BAB646123}" srcOrd="1" destOrd="0" presId="urn:microsoft.com/office/officeart/2018/2/layout/IconLabelList"/>
    <dgm:cxn modelId="{AC30BD73-FFAD-45B1-BE6D-5B3ECC6B919C}" type="presParOf" srcId="{F3FD86CE-0239-462E-B8CC-3FA18AF5D579}" destId="{9CC63862-DD56-489B-8429-689E26D13E0A}" srcOrd="2" destOrd="0" presId="urn:microsoft.com/office/officeart/2018/2/layout/IconLabelList"/>
    <dgm:cxn modelId="{D41EAA33-8DEE-4AC6-B6D1-CE3E7149280C}" type="presParOf" srcId="{44389615-FEEA-4180-B04F-4532E7C7F8AF}" destId="{25BA2B9B-423A-412C-A10D-AD13A618B8B4}" srcOrd="1" destOrd="0" presId="urn:microsoft.com/office/officeart/2018/2/layout/IconLabelList"/>
    <dgm:cxn modelId="{E6AA3DE3-C8A5-4821-880C-ED43A754A97F}" type="presParOf" srcId="{44389615-FEEA-4180-B04F-4532E7C7F8AF}" destId="{E737F2B6-0384-4EA5-A994-A282859D09F7}" srcOrd="2" destOrd="0" presId="urn:microsoft.com/office/officeart/2018/2/layout/IconLabelList"/>
    <dgm:cxn modelId="{8D7CDF15-0033-4E94-B237-20CAC80787FA}" type="presParOf" srcId="{E737F2B6-0384-4EA5-A994-A282859D09F7}" destId="{8A016238-D171-4C39-A66D-7C699BCA1A87}" srcOrd="0" destOrd="0" presId="urn:microsoft.com/office/officeart/2018/2/layout/IconLabelList"/>
    <dgm:cxn modelId="{44B8372E-2FC8-4569-AB4C-DCBF1FF5B039}" type="presParOf" srcId="{E737F2B6-0384-4EA5-A994-A282859D09F7}" destId="{DEB22CB2-94D2-4F30-B912-6B4861FF8EE6}" srcOrd="1" destOrd="0" presId="urn:microsoft.com/office/officeart/2018/2/layout/IconLabelList"/>
    <dgm:cxn modelId="{8FBD1F66-AF5A-492D-AEEA-C68A08A2EEF0}" type="presParOf" srcId="{E737F2B6-0384-4EA5-A994-A282859D09F7}" destId="{598580EE-BF5E-4509-AC53-D78E7D5C9B19}" srcOrd="2" destOrd="0" presId="urn:microsoft.com/office/officeart/2018/2/layout/IconLabelList"/>
    <dgm:cxn modelId="{01D35561-8384-49D5-B91D-6FE6631C4844}" type="presParOf" srcId="{44389615-FEEA-4180-B04F-4532E7C7F8AF}" destId="{F00ADF20-75C9-4420-9F90-35E1BA7646B4}" srcOrd="3" destOrd="0" presId="urn:microsoft.com/office/officeart/2018/2/layout/IconLabelList"/>
    <dgm:cxn modelId="{A58DE308-8166-4EC9-B1EC-650BBFA29C48}" type="presParOf" srcId="{44389615-FEEA-4180-B04F-4532E7C7F8AF}" destId="{38CEB10A-88DD-455F-802C-5940408B20C4}" srcOrd="4" destOrd="0" presId="urn:microsoft.com/office/officeart/2018/2/layout/IconLabelList"/>
    <dgm:cxn modelId="{83C9D8CC-0F97-4CB9-BAE9-86B7565D64D7}" type="presParOf" srcId="{38CEB10A-88DD-455F-802C-5940408B20C4}" destId="{A056D17A-2089-488D-8D37-C00F4DAFCC16}" srcOrd="0" destOrd="0" presId="urn:microsoft.com/office/officeart/2018/2/layout/IconLabelList"/>
    <dgm:cxn modelId="{1590A53E-2232-456B-94FA-0E449411096D}" type="presParOf" srcId="{38CEB10A-88DD-455F-802C-5940408B20C4}" destId="{B923C3F1-4C3B-4B85-A021-26D4619AAA92}" srcOrd="1" destOrd="0" presId="urn:microsoft.com/office/officeart/2018/2/layout/IconLabelList"/>
    <dgm:cxn modelId="{544A834E-C143-4CA5-9CF9-F9D189FC064D}" type="presParOf" srcId="{38CEB10A-88DD-455F-802C-5940408B20C4}" destId="{31FA6F83-1F1D-4F8E-A5A7-1CFB11BA8B97}" srcOrd="2" destOrd="0" presId="urn:microsoft.com/office/officeart/2018/2/layout/IconLabelList"/>
    <dgm:cxn modelId="{706D3D8B-F684-41F1-BC11-7947C8CFDE6A}" type="presParOf" srcId="{44389615-FEEA-4180-B04F-4532E7C7F8AF}" destId="{9896BE3F-1F74-4B1D-9DD0-91C6A89813C8}" srcOrd="5" destOrd="0" presId="urn:microsoft.com/office/officeart/2018/2/layout/IconLabelList"/>
    <dgm:cxn modelId="{15795E05-2A9F-4A38-AFD1-4101D5B303B4}" type="presParOf" srcId="{44389615-FEEA-4180-B04F-4532E7C7F8AF}" destId="{75D35C39-3BE9-45D3-B53A-C1252F781AE1}" srcOrd="6" destOrd="0" presId="urn:microsoft.com/office/officeart/2018/2/layout/IconLabelList"/>
    <dgm:cxn modelId="{672FC813-DDE8-4B2E-B759-754A3179742B}" type="presParOf" srcId="{75D35C39-3BE9-45D3-B53A-C1252F781AE1}" destId="{35D96F69-A0B0-411D-B6F5-BCF580502C11}" srcOrd="0" destOrd="0" presId="urn:microsoft.com/office/officeart/2018/2/layout/IconLabelList"/>
    <dgm:cxn modelId="{65D28125-BB5E-4998-9E65-F2D5AD2B4BE0}" type="presParOf" srcId="{75D35C39-3BE9-45D3-B53A-C1252F781AE1}" destId="{020A4015-6C03-4BEC-B1C2-AB6B38D4755C}" srcOrd="1" destOrd="0" presId="urn:microsoft.com/office/officeart/2018/2/layout/IconLabelList"/>
    <dgm:cxn modelId="{69829EEA-AB22-43E3-BAF2-77E8C03C512D}" type="presParOf" srcId="{75D35C39-3BE9-45D3-B53A-C1252F781AE1}" destId="{E17AAA56-C203-4F1F-8F95-CA4B18D9CE1A}" srcOrd="2" destOrd="0" presId="urn:microsoft.com/office/officeart/2018/2/layout/IconLabelList"/>
    <dgm:cxn modelId="{49EDD2E7-6D10-427F-A00C-7CE1B71FBBB2}" type="presParOf" srcId="{44389615-FEEA-4180-B04F-4532E7C7F8AF}" destId="{6FEE1DE9-7371-4DF0-AB4F-FE4FE7F97084}" srcOrd="7" destOrd="0" presId="urn:microsoft.com/office/officeart/2018/2/layout/IconLabelList"/>
    <dgm:cxn modelId="{B1945EA6-3C25-480C-8505-3A1BC164214A}" type="presParOf" srcId="{44389615-FEEA-4180-B04F-4532E7C7F8AF}" destId="{6A5BDB5F-88BC-4F54-97DA-C12BDCF156AF}" srcOrd="8" destOrd="0" presId="urn:microsoft.com/office/officeart/2018/2/layout/IconLabelList"/>
    <dgm:cxn modelId="{F76B184E-5E0D-47F8-9F11-CB9AA2341AA2}" type="presParOf" srcId="{6A5BDB5F-88BC-4F54-97DA-C12BDCF156AF}" destId="{A681BE62-2DCC-4F92-B027-64CCD8DD6140}" srcOrd="0" destOrd="0" presId="urn:microsoft.com/office/officeart/2018/2/layout/IconLabelList"/>
    <dgm:cxn modelId="{9C5843C5-C873-44F2-B862-35ED52F12F78}" type="presParOf" srcId="{6A5BDB5F-88BC-4F54-97DA-C12BDCF156AF}" destId="{5F66F9E6-C359-4B2E-BD8B-589D9D02A0EB}" srcOrd="1" destOrd="0" presId="urn:microsoft.com/office/officeart/2018/2/layout/IconLabelList"/>
    <dgm:cxn modelId="{E181D021-A16E-4EB4-B59D-446C7EC21A32}" type="presParOf" srcId="{6A5BDB5F-88BC-4F54-97DA-C12BDCF156AF}" destId="{D9914F42-DE69-4BAA-9A85-8A240FF05449}" srcOrd="2" destOrd="0" presId="urn:microsoft.com/office/officeart/2018/2/layout/IconLabelList"/>
    <dgm:cxn modelId="{3E20B198-744E-4655-87F1-EDCBB2364A66}" type="presParOf" srcId="{44389615-FEEA-4180-B04F-4532E7C7F8AF}" destId="{F1C45D1F-BD6B-4123-8A6C-32A066309516}" srcOrd="9" destOrd="0" presId="urn:microsoft.com/office/officeart/2018/2/layout/IconLabelList"/>
    <dgm:cxn modelId="{E86F9B82-6736-4D6B-BCCB-57140B4EACF2}" type="presParOf" srcId="{44389615-FEEA-4180-B04F-4532E7C7F8AF}" destId="{5AE0BCDC-21AD-4578-B54E-1A17E0BA684D}" srcOrd="10" destOrd="0" presId="urn:microsoft.com/office/officeart/2018/2/layout/IconLabelList"/>
    <dgm:cxn modelId="{0E5F9E8D-0957-42CA-BEF7-B82C9B897AE5}" type="presParOf" srcId="{5AE0BCDC-21AD-4578-B54E-1A17E0BA684D}" destId="{24396B83-BD54-4AD6-841F-A5CD760511E7}" srcOrd="0" destOrd="0" presId="urn:microsoft.com/office/officeart/2018/2/layout/IconLabelList"/>
    <dgm:cxn modelId="{EB46CA1B-03DA-42E8-A85E-5B2D6BB3624F}" type="presParOf" srcId="{5AE0BCDC-21AD-4578-B54E-1A17E0BA684D}" destId="{052D14F3-CD98-410D-A4C1-2D9788D5C237}" srcOrd="1" destOrd="0" presId="urn:microsoft.com/office/officeart/2018/2/layout/IconLabelList"/>
    <dgm:cxn modelId="{051E1742-0AE1-499F-BF15-6B6D46E821AC}" type="presParOf" srcId="{5AE0BCDC-21AD-4578-B54E-1A17E0BA684D}" destId="{5304D878-6128-4B30-944F-0ED38A995518}" srcOrd="2" destOrd="0" presId="urn:microsoft.com/office/officeart/2018/2/layout/IconLabelList"/>
    <dgm:cxn modelId="{5583B889-99AB-4D23-8A79-1A0823B23F0B}" type="presParOf" srcId="{44389615-FEEA-4180-B04F-4532E7C7F8AF}" destId="{1FF83EB3-C9E8-4A4C-85A9-186AEF66E813}" srcOrd="11" destOrd="0" presId="urn:microsoft.com/office/officeart/2018/2/layout/IconLabelList"/>
    <dgm:cxn modelId="{BE12F093-5F20-46E6-9AF3-C8334032E37F}" type="presParOf" srcId="{44389615-FEEA-4180-B04F-4532E7C7F8AF}" destId="{33E46F26-0D47-48DB-BF48-7F8BB655854F}" srcOrd="12" destOrd="0" presId="urn:microsoft.com/office/officeart/2018/2/layout/IconLabelList"/>
    <dgm:cxn modelId="{1A66E5A4-26BC-4357-ACD7-703EBF3905AF}" type="presParOf" srcId="{33E46F26-0D47-48DB-BF48-7F8BB655854F}" destId="{E4C26AC7-4D0D-4587-BD8E-4C6F4FA10832}" srcOrd="0" destOrd="0" presId="urn:microsoft.com/office/officeart/2018/2/layout/IconLabelList"/>
    <dgm:cxn modelId="{15C1072D-443E-4AAA-BC43-CF7426620E87}" type="presParOf" srcId="{33E46F26-0D47-48DB-BF48-7F8BB655854F}" destId="{AA631AE6-D290-4813-85D1-DDDE9CB7A4DA}" srcOrd="1" destOrd="0" presId="urn:microsoft.com/office/officeart/2018/2/layout/IconLabelList"/>
    <dgm:cxn modelId="{AA0ABD0C-91A3-4EA9-9A3E-CB2BDB825370}" type="presParOf" srcId="{33E46F26-0D47-48DB-BF48-7F8BB655854F}" destId="{3D3D3B2D-6F92-415A-888D-4B76E02E38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6B6361-A034-47E1-AB1C-16D603E8BD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7DBBB-3920-41F0-819C-A99BED8A4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Continuous Improvement</a:t>
          </a:r>
          <a:endParaRPr lang="en-US"/>
        </a:p>
      </dgm:t>
    </dgm:pt>
    <dgm:pt modelId="{DB771291-B047-42AA-A55A-8CFCE127ACE7}" type="parTrans" cxnId="{1C98EAFD-E6CD-4206-A525-AEA82E5A0334}">
      <dgm:prSet/>
      <dgm:spPr/>
      <dgm:t>
        <a:bodyPr/>
        <a:lstStyle/>
        <a:p>
          <a:endParaRPr lang="en-US"/>
        </a:p>
      </dgm:t>
    </dgm:pt>
    <dgm:pt modelId="{208EAB84-700B-4B19-A208-ACB989FEE56C}" type="sibTrans" cxnId="{1C98EAFD-E6CD-4206-A525-AEA82E5A0334}">
      <dgm:prSet/>
      <dgm:spPr/>
      <dgm:t>
        <a:bodyPr/>
        <a:lstStyle/>
        <a:p>
          <a:endParaRPr lang="en-US"/>
        </a:p>
      </dgm:t>
    </dgm:pt>
    <dgm:pt modelId="{14D5CC50-84EA-4F2F-AABE-DC99E68AD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Scalability</a:t>
          </a:r>
          <a:endParaRPr lang="en-US"/>
        </a:p>
      </dgm:t>
    </dgm:pt>
    <dgm:pt modelId="{BE85B336-D815-497A-999C-E4EEEF201A4F}" type="parTrans" cxnId="{6E9501A9-E420-47C5-8B46-4A18144B956A}">
      <dgm:prSet/>
      <dgm:spPr/>
      <dgm:t>
        <a:bodyPr/>
        <a:lstStyle/>
        <a:p>
          <a:endParaRPr lang="en-US"/>
        </a:p>
      </dgm:t>
    </dgm:pt>
    <dgm:pt modelId="{DBFF93E5-7A45-45C6-AFC4-AB0A15A71BD1}" type="sibTrans" cxnId="{6E9501A9-E420-47C5-8B46-4A18144B956A}">
      <dgm:prSet/>
      <dgm:spPr/>
      <dgm:t>
        <a:bodyPr/>
        <a:lstStyle/>
        <a:p>
          <a:endParaRPr lang="en-US"/>
        </a:p>
      </dgm:t>
    </dgm:pt>
    <dgm:pt modelId="{E3C19FA5-5795-40B8-BDDF-45515B2DA8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Security and Privacy</a:t>
          </a:r>
          <a:endParaRPr lang="en-US"/>
        </a:p>
      </dgm:t>
    </dgm:pt>
    <dgm:pt modelId="{2443306E-2BCB-4921-B415-E5820540DCD4}" type="parTrans" cxnId="{6DED844B-9430-47E1-8366-3ECF27E45BA0}">
      <dgm:prSet/>
      <dgm:spPr/>
      <dgm:t>
        <a:bodyPr/>
        <a:lstStyle/>
        <a:p>
          <a:endParaRPr lang="en-US"/>
        </a:p>
      </dgm:t>
    </dgm:pt>
    <dgm:pt modelId="{00B360F4-F65C-43BC-830C-7AF275836244}" type="sibTrans" cxnId="{6DED844B-9430-47E1-8366-3ECF27E45BA0}">
      <dgm:prSet/>
      <dgm:spPr/>
      <dgm:t>
        <a:bodyPr/>
        <a:lstStyle/>
        <a:p>
          <a:endParaRPr lang="en-US"/>
        </a:p>
      </dgm:t>
    </dgm:pt>
    <dgm:pt modelId="{69167B87-6510-46DE-AFE9-EF742F9B2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Reliability and Redundancy</a:t>
          </a:r>
          <a:endParaRPr lang="en-US"/>
        </a:p>
      </dgm:t>
    </dgm:pt>
    <dgm:pt modelId="{41BC5708-2022-4712-82AC-DABCC40237F5}" type="parTrans" cxnId="{E321EF4D-EDB5-4F28-863D-3BF59D7605D2}">
      <dgm:prSet/>
      <dgm:spPr/>
      <dgm:t>
        <a:bodyPr/>
        <a:lstStyle/>
        <a:p>
          <a:endParaRPr lang="en-US"/>
        </a:p>
      </dgm:t>
    </dgm:pt>
    <dgm:pt modelId="{51F17AFB-C26B-48EA-B388-FE735ACEF4D2}" type="sibTrans" cxnId="{E321EF4D-EDB5-4F28-863D-3BF59D7605D2}">
      <dgm:prSet/>
      <dgm:spPr/>
      <dgm:t>
        <a:bodyPr/>
        <a:lstStyle/>
        <a:p>
          <a:endParaRPr lang="en-US"/>
        </a:p>
      </dgm:t>
    </dgm:pt>
    <dgm:pt modelId="{2E383EF2-12AF-4D99-B082-E19CF3AD95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Training and Support</a:t>
          </a:r>
          <a:endParaRPr lang="en-US"/>
        </a:p>
      </dgm:t>
    </dgm:pt>
    <dgm:pt modelId="{3EC0CB7A-6593-426D-9DBB-1D1A21562071}" type="parTrans" cxnId="{79994991-CCA0-4FD0-9E46-0A571DA7E2CF}">
      <dgm:prSet/>
      <dgm:spPr/>
      <dgm:t>
        <a:bodyPr/>
        <a:lstStyle/>
        <a:p>
          <a:endParaRPr lang="en-US"/>
        </a:p>
      </dgm:t>
    </dgm:pt>
    <dgm:pt modelId="{CA8AECCF-6BD4-4ADA-B7BE-787450B0ED3D}" type="sibTrans" cxnId="{79994991-CCA0-4FD0-9E46-0A571DA7E2CF}">
      <dgm:prSet/>
      <dgm:spPr/>
      <dgm:t>
        <a:bodyPr/>
        <a:lstStyle/>
        <a:p>
          <a:endParaRPr lang="en-US"/>
        </a:p>
      </dgm:t>
    </dgm:pt>
    <dgm:pt modelId="{C8F4DFC0-DE92-4D4F-97D2-1FB108C6DEC1}" type="pres">
      <dgm:prSet presAssocID="{196B6361-A034-47E1-AB1C-16D603E8BD43}" presName="root" presStyleCnt="0">
        <dgm:presLayoutVars>
          <dgm:dir/>
          <dgm:resizeHandles val="exact"/>
        </dgm:presLayoutVars>
      </dgm:prSet>
      <dgm:spPr/>
    </dgm:pt>
    <dgm:pt modelId="{B7D51C66-EA4B-4E49-8C87-6B157A492F1D}" type="pres">
      <dgm:prSet presAssocID="{59B7DBBB-3920-41F0-819C-A99BED8A43E1}" presName="compNode" presStyleCnt="0"/>
      <dgm:spPr/>
    </dgm:pt>
    <dgm:pt modelId="{E36ACB3C-8ADA-45C4-BBC3-3804BF2EEE1C}" type="pres">
      <dgm:prSet presAssocID="{59B7DBBB-3920-41F0-819C-A99BED8A43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E0CA38C-5038-4000-AFAE-77E356EC6752}" type="pres">
      <dgm:prSet presAssocID="{59B7DBBB-3920-41F0-819C-A99BED8A43E1}" presName="spaceRect" presStyleCnt="0"/>
      <dgm:spPr/>
    </dgm:pt>
    <dgm:pt modelId="{526F3092-8F06-413F-B2BC-249123162469}" type="pres">
      <dgm:prSet presAssocID="{59B7DBBB-3920-41F0-819C-A99BED8A43E1}" presName="textRect" presStyleLbl="revTx" presStyleIdx="0" presStyleCnt="5">
        <dgm:presLayoutVars>
          <dgm:chMax val="1"/>
          <dgm:chPref val="1"/>
        </dgm:presLayoutVars>
      </dgm:prSet>
      <dgm:spPr/>
    </dgm:pt>
    <dgm:pt modelId="{E21FA3B2-13B6-4C7A-A733-30C8D75853F4}" type="pres">
      <dgm:prSet presAssocID="{208EAB84-700B-4B19-A208-ACB989FEE56C}" presName="sibTrans" presStyleCnt="0"/>
      <dgm:spPr/>
    </dgm:pt>
    <dgm:pt modelId="{9CA3C94F-0CA7-4E12-B57A-23D9DF185148}" type="pres">
      <dgm:prSet presAssocID="{14D5CC50-84EA-4F2F-AABE-DC99E68ADCAD}" presName="compNode" presStyleCnt="0"/>
      <dgm:spPr/>
    </dgm:pt>
    <dgm:pt modelId="{8BF5DA33-8F7C-4863-B761-08DF7E1C18D9}" type="pres">
      <dgm:prSet presAssocID="{14D5CC50-84EA-4F2F-AABE-DC99E68ADC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D5711C-ECBA-4FE2-8302-FF36F5CDBB6F}" type="pres">
      <dgm:prSet presAssocID="{14D5CC50-84EA-4F2F-AABE-DC99E68ADCAD}" presName="spaceRect" presStyleCnt="0"/>
      <dgm:spPr/>
    </dgm:pt>
    <dgm:pt modelId="{CD9EC246-0A92-4190-99C8-CAB93C49EEE1}" type="pres">
      <dgm:prSet presAssocID="{14D5CC50-84EA-4F2F-AABE-DC99E68ADCAD}" presName="textRect" presStyleLbl="revTx" presStyleIdx="1" presStyleCnt="5">
        <dgm:presLayoutVars>
          <dgm:chMax val="1"/>
          <dgm:chPref val="1"/>
        </dgm:presLayoutVars>
      </dgm:prSet>
      <dgm:spPr/>
    </dgm:pt>
    <dgm:pt modelId="{B116C642-971E-4B11-BBFD-45DFD1582ED0}" type="pres">
      <dgm:prSet presAssocID="{DBFF93E5-7A45-45C6-AFC4-AB0A15A71BD1}" presName="sibTrans" presStyleCnt="0"/>
      <dgm:spPr/>
    </dgm:pt>
    <dgm:pt modelId="{E31AAB8D-26A5-4829-B703-C8589EBAD756}" type="pres">
      <dgm:prSet presAssocID="{E3C19FA5-5795-40B8-BDDF-45515B2DA86E}" presName="compNode" presStyleCnt="0"/>
      <dgm:spPr/>
    </dgm:pt>
    <dgm:pt modelId="{45BBB58E-7DCA-40C3-9C24-FF941832B9BE}" type="pres">
      <dgm:prSet presAssocID="{E3C19FA5-5795-40B8-BDDF-45515B2DA8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E067D4D-067B-40BD-9A82-3E75522F2E73}" type="pres">
      <dgm:prSet presAssocID="{E3C19FA5-5795-40B8-BDDF-45515B2DA86E}" presName="spaceRect" presStyleCnt="0"/>
      <dgm:spPr/>
    </dgm:pt>
    <dgm:pt modelId="{0A361E69-23EF-4D9A-98E1-4A376972F4AB}" type="pres">
      <dgm:prSet presAssocID="{E3C19FA5-5795-40B8-BDDF-45515B2DA86E}" presName="textRect" presStyleLbl="revTx" presStyleIdx="2" presStyleCnt="5">
        <dgm:presLayoutVars>
          <dgm:chMax val="1"/>
          <dgm:chPref val="1"/>
        </dgm:presLayoutVars>
      </dgm:prSet>
      <dgm:spPr/>
    </dgm:pt>
    <dgm:pt modelId="{F06CF3BE-4D95-4AD4-ABF6-A6CF36A2A10C}" type="pres">
      <dgm:prSet presAssocID="{00B360F4-F65C-43BC-830C-7AF275836244}" presName="sibTrans" presStyleCnt="0"/>
      <dgm:spPr/>
    </dgm:pt>
    <dgm:pt modelId="{0D2CA830-E4B9-4233-9EB0-D0BDD7BC2C03}" type="pres">
      <dgm:prSet presAssocID="{69167B87-6510-46DE-AFE9-EF742F9B21FD}" presName="compNode" presStyleCnt="0"/>
      <dgm:spPr/>
    </dgm:pt>
    <dgm:pt modelId="{238F3824-E16D-4E20-899C-99BEA0666BDA}" type="pres">
      <dgm:prSet presAssocID="{69167B87-6510-46DE-AFE9-EF742F9B21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B27B1D-2E10-4B3D-89C0-89EEB4C110FA}" type="pres">
      <dgm:prSet presAssocID="{69167B87-6510-46DE-AFE9-EF742F9B21FD}" presName="spaceRect" presStyleCnt="0"/>
      <dgm:spPr/>
    </dgm:pt>
    <dgm:pt modelId="{4602C756-3DCF-4CE7-A9BC-7E22CD4C8DFE}" type="pres">
      <dgm:prSet presAssocID="{69167B87-6510-46DE-AFE9-EF742F9B21FD}" presName="textRect" presStyleLbl="revTx" presStyleIdx="3" presStyleCnt="5">
        <dgm:presLayoutVars>
          <dgm:chMax val="1"/>
          <dgm:chPref val="1"/>
        </dgm:presLayoutVars>
      </dgm:prSet>
      <dgm:spPr/>
    </dgm:pt>
    <dgm:pt modelId="{2921A716-E8AC-4854-A597-A1C266DC3280}" type="pres">
      <dgm:prSet presAssocID="{51F17AFB-C26B-48EA-B388-FE735ACEF4D2}" presName="sibTrans" presStyleCnt="0"/>
      <dgm:spPr/>
    </dgm:pt>
    <dgm:pt modelId="{3CD1A53D-5C72-490E-9DB4-7A49987FDBF0}" type="pres">
      <dgm:prSet presAssocID="{2E383EF2-12AF-4D99-B082-E19CF3AD95A7}" presName="compNode" presStyleCnt="0"/>
      <dgm:spPr/>
    </dgm:pt>
    <dgm:pt modelId="{5E775520-91DF-45C8-AC34-D9FD5186B77F}" type="pres">
      <dgm:prSet presAssocID="{2E383EF2-12AF-4D99-B082-E19CF3AD95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E82323B-F085-4278-9600-5116E8964972}" type="pres">
      <dgm:prSet presAssocID="{2E383EF2-12AF-4D99-B082-E19CF3AD95A7}" presName="spaceRect" presStyleCnt="0"/>
      <dgm:spPr/>
    </dgm:pt>
    <dgm:pt modelId="{B0941480-8A44-4487-915F-4CD8DAF1134E}" type="pres">
      <dgm:prSet presAssocID="{2E383EF2-12AF-4D99-B082-E19CF3AD95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B5F723B-8D8D-49EC-8F95-9731BCB6ECBF}" type="presOf" srcId="{59B7DBBB-3920-41F0-819C-A99BED8A43E1}" destId="{526F3092-8F06-413F-B2BC-249123162469}" srcOrd="0" destOrd="0" presId="urn:microsoft.com/office/officeart/2018/2/layout/IconLabelList"/>
    <dgm:cxn modelId="{6DED844B-9430-47E1-8366-3ECF27E45BA0}" srcId="{196B6361-A034-47E1-AB1C-16D603E8BD43}" destId="{E3C19FA5-5795-40B8-BDDF-45515B2DA86E}" srcOrd="2" destOrd="0" parTransId="{2443306E-2BCB-4921-B415-E5820540DCD4}" sibTransId="{00B360F4-F65C-43BC-830C-7AF275836244}"/>
    <dgm:cxn modelId="{E321EF4D-EDB5-4F28-863D-3BF59D7605D2}" srcId="{196B6361-A034-47E1-AB1C-16D603E8BD43}" destId="{69167B87-6510-46DE-AFE9-EF742F9B21FD}" srcOrd="3" destOrd="0" parTransId="{41BC5708-2022-4712-82AC-DABCC40237F5}" sibTransId="{51F17AFB-C26B-48EA-B388-FE735ACEF4D2}"/>
    <dgm:cxn modelId="{D9EE1A6E-D583-415B-B8A8-B67177997A5A}" type="presOf" srcId="{E3C19FA5-5795-40B8-BDDF-45515B2DA86E}" destId="{0A361E69-23EF-4D9A-98E1-4A376972F4AB}" srcOrd="0" destOrd="0" presId="urn:microsoft.com/office/officeart/2018/2/layout/IconLabelList"/>
    <dgm:cxn modelId="{C5873C4E-FDA6-4B15-9B21-4CDF99DDBF41}" type="presOf" srcId="{2E383EF2-12AF-4D99-B082-E19CF3AD95A7}" destId="{B0941480-8A44-4487-915F-4CD8DAF1134E}" srcOrd="0" destOrd="0" presId="urn:microsoft.com/office/officeart/2018/2/layout/IconLabelList"/>
    <dgm:cxn modelId="{27A6F551-146E-4477-ABC5-2A3983A5E42A}" type="presOf" srcId="{196B6361-A034-47E1-AB1C-16D603E8BD43}" destId="{C8F4DFC0-DE92-4D4F-97D2-1FB108C6DEC1}" srcOrd="0" destOrd="0" presId="urn:microsoft.com/office/officeart/2018/2/layout/IconLabelList"/>
    <dgm:cxn modelId="{79994991-CCA0-4FD0-9E46-0A571DA7E2CF}" srcId="{196B6361-A034-47E1-AB1C-16D603E8BD43}" destId="{2E383EF2-12AF-4D99-B082-E19CF3AD95A7}" srcOrd="4" destOrd="0" parTransId="{3EC0CB7A-6593-426D-9DBB-1D1A21562071}" sibTransId="{CA8AECCF-6BD4-4ADA-B7BE-787450B0ED3D}"/>
    <dgm:cxn modelId="{B7C8C89A-C7AF-486D-B36C-556E8B3F6EAF}" type="presOf" srcId="{69167B87-6510-46DE-AFE9-EF742F9B21FD}" destId="{4602C756-3DCF-4CE7-A9BC-7E22CD4C8DFE}" srcOrd="0" destOrd="0" presId="urn:microsoft.com/office/officeart/2018/2/layout/IconLabelList"/>
    <dgm:cxn modelId="{6E9501A9-E420-47C5-8B46-4A18144B956A}" srcId="{196B6361-A034-47E1-AB1C-16D603E8BD43}" destId="{14D5CC50-84EA-4F2F-AABE-DC99E68ADCAD}" srcOrd="1" destOrd="0" parTransId="{BE85B336-D815-497A-999C-E4EEEF201A4F}" sibTransId="{DBFF93E5-7A45-45C6-AFC4-AB0A15A71BD1}"/>
    <dgm:cxn modelId="{AD92B3C1-D151-4307-96C8-E22F363E8C32}" type="presOf" srcId="{14D5CC50-84EA-4F2F-AABE-DC99E68ADCAD}" destId="{CD9EC246-0A92-4190-99C8-CAB93C49EEE1}" srcOrd="0" destOrd="0" presId="urn:microsoft.com/office/officeart/2018/2/layout/IconLabelList"/>
    <dgm:cxn modelId="{1C98EAFD-E6CD-4206-A525-AEA82E5A0334}" srcId="{196B6361-A034-47E1-AB1C-16D603E8BD43}" destId="{59B7DBBB-3920-41F0-819C-A99BED8A43E1}" srcOrd="0" destOrd="0" parTransId="{DB771291-B047-42AA-A55A-8CFCE127ACE7}" sibTransId="{208EAB84-700B-4B19-A208-ACB989FEE56C}"/>
    <dgm:cxn modelId="{8393F20B-AEC0-4FD5-9B7C-F87069C87E17}" type="presParOf" srcId="{C8F4DFC0-DE92-4D4F-97D2-1FB108C6DEC1}" destId="{B7D51C66-EA4B-4E49-8C87-6B157A492F1D}" srcOrd="0" destOrd="0" presId="urn:microsoft.com/office/officeart/2018/2/layout/IconLabelList"/>
    <dgm:cxn modelId="{1D58FF37-1085-4FDA-80E8-E6BCFFACFC6D}" type="presParOf" srcId="{B7D51C66-EA4B-4E49-8C87-6B157A492F1D}" destId="{E36ACB3C-8ADA-45C4-BBC3-3804BF2EEE1C}" srcOrd="0" destOrd="0" presId="urn:microsoft.com/office/officeart/2018/2/layout/IconLabelList"/>
    <dgm:cxn modelId="{9941E669-F804-4368-967C-81E6FDE79A47}" type="presParOf" srcId="{B7D51C66-EA4B-4E49-8C87-6B157A492F1D}" destId="{5E0CA38C-5038-4000-AFAE-77E356EC6752}" srcOrd="1" destOrd="0" presId="urn:microsoft.com/office/officeart/2018/2/layout/IconLabelList"/>
    <dgm:cxn modelId="{38BD1C3A-FA6F-4A71-B838-0824391174E3}" type="presParOf" srcId="{B7D51C66-EA4B-4E49-8C87-6B157A492F1D}" destId="{526F3092-8F06-413F-B2BC-249123162469}" srcOrd="2" destOrd="0" presId="urn:microsoft.com/office/officeart/2018/2/layout/IconLabelList"/>
    <dgm:cxn modelId="{479065E7-E67C-498E-8A2D-42156143FD22}" type="presParOf" srcId="{C8F4DFC0-DE92-4D4F-97D2-1FB108C6DEC1}" destId="{E21FA3B2-13B6-4C7A-A733-30C8D75853F4}" srcOrd="1" destOrd="0" presId="urn:microsoft.com/office/officeart/2018/2/layout/IconLabelList"/>
    <dgm:cxn modelId="{B5DDC25F-9999-47A9-B56E-8646055EDE48}" type="presParOf" srcId="{C8F4DFC0-DE92-4D4F-97D2-1FB108C6DEC1}" destId="{9CA3C94F-0CA7-4E12-B57A-23D9DF185148}" srcOrd="2" destOrd="0" presId="urn:microsoft.com/office/officeart/2018/2/layout/IconLabelList"/>
    <dgm:cxn modelId="{E232C1F8-6843-4EC7-9B74-37AC5CE05DA8}" type="presParOf" srcId="{9CA3C94F-0CA7-4E12-B57A-23D9DF185148}" destId="{8BF5DA33-8F7C-4863-B761-08DF7E1C18D9}" srcOrd="0" destOrd="0" presId="urn:microsoft.com/office/officeart/2018/2/layout/IconLabelList"/>
    <dgm:cxn modelId="{B30B911B-AAB2-4F49-B035-3D41DD821460}" type="presParOf" srcId="{9CA3C94F-0CA7-4E12-B57A-23D9DF185148}" destId="{9ED5711C-ECBA-4FE2-8302-FF36F5CDBB6F}" srcOrd="1" destOrd="0" presId="urn:microsoft.com/office/officeart/2018/2/layout/IconLabelList"/>
    <dgm:cxn modelId="{2DCCE054-54A2-4BD7-BABC-11D772B9E214}" type="presParOf" srcId="{9CA3C94F-0CA7-4E12-B57A-23D9DF185148}" destId="{CD9EC246-0A92-4190-99C8-CAB93C49EEE1}" srcOrd="2" destOrd="0" presId="urn:microsoft.com/office/officeart/2018/2/layout/IconLabelList"/>
    <dgm:cxn modelId="{77D6704B-40F2-4DDD-A00F-BEB0A4834FB5}" type="presParOf" srcId="{C8F4DFC0-DE92-4D4F-97D2-1FB108C6DEC1}" destId="{B116C642-971E-4B11-BBFD-45DFD1582ED0}" srcOrd="3" destOrd="0" presId="urn:microsoft.com/office/officeart/2018/2/layout/IconLabelList"/>
    <dgm:cxn modelId="{19D5CD0F-4E05-413F-8751-5687EF07E2F5}" type="presParOf" srcId="{C8F4DFC0-DE92-4D4F-97D2-1FB108C6DEC1}" destId="{E31AAB8D-26A5-4829-B703-C8589EBAD756}" srcOrd="4" destOrd="0" presId="urn:microsoft.com/office/officeart/2018/2/layout/IconLabelList"/>
    <dgm:cxn modelId="{71557B52-8193-422D-B451-97B16E668F32}" type="presParOf" srcId="{E31AAB8D-26A5-4829-B703-C8589EBAD756}" destId="{45BBB58E-7DCA-40C3-9C24-FF941832B9BE}" srcOrd="0" destOrd="0" presId="urn:microsoft.com/office/officeart/2018/2/layout/IconLabelList"/>
    <dgm:cxn modelId="{58AC59A6-ACFA-4528-ACAE-05A6A0B1A4A3}" type="presParOf" srcId="{E31AAB8D-26A5-4829-B703-C8589EBAD756}" destId="{2E067D4D-067B-40BD-9A82-3E75522F2E73}" srcOrd="1" destOrd="0" presId="urn:microsoft.com/office/officeart/2018/2/layout/IconLabelList"/>
    <dgm:cxn modelId="{DF5B96A9-FCAD-40C5-9BD5-04560E5ECD06}" type="presParOf" srcId="{E31AAB8D-26A5-4829-B703-C8589EBAD756}" destId="{0A361E69-23EF-4D9A-98E1-4A376972F4AB}" srcOrd="2" destOrd="0" presId="urn:microsoft.com/office/officeart/2018/2/layout/IconLabelList"/>
    <dgm:cxn modelId="{FA2D162E-2967-4FFA-802C-9B83E53DAB07}" type="presParOf" srcId="{C8F4DFC0-DE92-4D4F-97D2-1FB108C6DEC1}" destId="{F06CF3BE-4D95-4AD4-ABF6-A6CF36A2A10C}" srcOrd="5" destOrd="0" presId="urn:microsoft.com/office/officeart/2018/2/layout/IconLabelList"/>
    <dgm:cxn modelId="{CBBCF23B-464A-4FB7-A053-64037D0C84FB}" type="presParOf" srcId="{C8F4DFC0-DE92-4D4F-97D2-1FB108C6DEC1}" destId="{0D2CA830-E4B9-4233-9EB0-D0BDD7BC2C03}" srcOrd="6" destOrd="0" presId="urn:microsoft.com/office/officeart/2018/2/layout/IconLabelList"/>
    <dgm:cxn modelId="{0FE28CC1-7E0F-4076-A603-7B53922E25BD}" type="presParOf" srcId="{0D2CA830-E4B9-4233-9EB0-D0BDD7BC2C03}" destId="{238F3824-E16D-4E20-899C-99BEA0666BDA}" srcOrd="0" destOrd="0" presId="urn:microsoft.com/office/officeart/2018/2/layout/IconLabelList"/>
    <dgm:cxn modelId="{55A8A4F1-DCEA-406D-9445-1B0FF378435C}" type="presParOf" srcId="{0D2CA830-E4B9-4233-9EB0-D0BDD7BC2C03}" destId="{10B27B1D-2E10-4B3D-89C0-89EEB4C110FA}" srcOrd="1" destOrd="0" presId="urn:microsoft.com/office/officeart/2018/2/layout/IconLabelList"/>
    <dgm:cxn modelId="{86AF4A5B-1148-47AE-92EB-15847EE9E86F}" type="presParOf" srcId="{0D2CA830-E4B9-4233-9EB0-D0BDD7BC2C03}" destId="{4602C756-3DCF-4CE7-A9BC-7E22CD4C8DFE}" srcOrd="2" destOrd="0" presId="urn:microsoft.com/office/officeart/2018/2/layout/IconLabelList"/>
    <dgm:cxn modelId="{D51F24F4-88C9-4E68-991E-92D9ADB7C614}" type="presParOf" srcId="{C8F4DFC0-DE92-4D4F-97D2-1FB108C6DEC1}" destId="{2921A716-E8AC-4854-A597-A1C266DC3280}" srcOrd="7" destOrd="0" presId="urn:microsoft.com/office/officeart/2018/2/layout/IconLabelList"/>
    <dgm:cxn modelId="{5BE9F123-3A4B-40ED-A133-78C56AF11AE7}" type="presParOf" srcId="{C8F4DFC0-DE92-4D4F-97D2-1FB108C6DEC1}" destId="{3CD1A53D-5C72-490E-9DB4-7A49987FDBF0}" srcOrd="8" destOrd="0" presId="urn:microsoft.com/office/officeart/2018/2/layout/IconLabelList"/>
    <dgm:cxn modelId="{62A3FB03-E73F-4E3C-9149-5A2B58379F1A}" type="presParOf" srcId="{3CD1A53D-5C72-490E-9DB4-7A49987FDBF0}" destId="{5E775520-91DF-45C8-AC34-D9FD5186B77F}" srcOrd="0" destOrd="0" presId="urn:microsoft.com/office/officeart/2018/2/layout/IconLabelList"/>
    <dgm:cxn modelId="{C08674F0-69FF-4086-B185-C4AA1F2CC300}" type="presParOf" srcId="{3CD1A53D-5C72-490E-9DB4-7A49987FDBF0}" destId="{1E82323B-F085-4278-9600-5116E8964972}" srcOrd="1" destOrd="0" presId="urn:microsoft.com/office/officeart/2018/2/layout/IconLabelList"/>
    <dgm:cxn modelId="{B0E395F7-A9A4-48A3-96BD-DA69F26FF230}" type="presParOf" srcId="{3CD1A53D-5C72-490E-9DB4-7A49987FDBF0}" destId="{B0941480-8A44-4487-915F-4CD8DAF113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8D8FB-AC88-48A3-B7ED-2D27CFF3C8A1}">
      <dsp:nvSpPr>
        <dsp:cNvPr id="0" name=""/>
        <dsp:cNvSpPr/>
      </dsp:nvSpPr>
      <dsp:spPr>
        <a:xfrm>
          <a:off x="458438" y="487832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26CF7-7D67-4A29-9777-4A3523B0ABDE}">
      <dsp:nvSpPr>
        <dsp:cNvPr id="0" name=""/>
        <dsp:cNvSpPr/>
      </dsp:nvSpPr>
      <dsp:spPr>
        <a:xfrm>
          <a:off x="177" y="152579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Enhanced Safety</a:t>
          </a:r>
          <a:endParaRPr lang="en-US" sz="2000" kern="1200"/>
        </a:p>
      </dsp:txBody>
      <dsp:txXfrm>
        <a:off x="177" y="1525793"/>
        <a:ext cx="1666406" cy="666562"/>
      </dsp:txXfrm>
    </dsp:sp>
    <dsp:sp modelId="{162FE1B8-E48A-44AB-9EE6-DCD5A5D84DDB}">
      <dsp:nvSpPr>
        <dsp:cNvPr id="0" name=""/>
        <dsp:cNvSpPr/>
      </dsp:nvSpPr>
      <dsp:spPr>
        <a:xfrm>
          <a:off x="2416466" y="487832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7CF55-DE58-4548-97AB-7CD4B6D4AD11}">
      <dsp:nvSpPr>
        <dsp:cNvPr id="0" name=""/>
        <dsp:cNvSpPr/>
      </dsp:nvSpPr>
      <dsp:spPr>
        <a:xfrm>
          <a:off x="1958204" y="152579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Durability</a:t>
          </a:r>
          <a:endParaRPr lang="en-US" sz="2000" kern="1200"/>
        </a:p>
      </dsp:txBody>
      <dsp:txXfrm>
        <a:off x="1958204" y="1525793"/>
        <a:ext cx="1666406" cy="666562"/>
      </dsp:txXfrm>
    </dsp:sp>
    <dsp:sp modelId="{385858DB-6721-4A8E-8F2E-C3EB563CBD45}">
      <dsp:nvSpPr>
        <dsp:cNvPr id="0" name=""/>
        <dsp:cNvSpPr/>
      </dsp:nvSpPr>
      <dsp:spPr>
        <a:xfrm>
          <a:off x="4374493" y="487832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1DB8-A421-444B-AD84-E68325AA2C93}">
      <dsp:nvSpPr>
        <dsp:cNvPr id="0" name=""/>
        <dsp:cNvSpPr/>
      </dsp:nvSpPr>
      <dsp:spPr>
        <a:xfrm>
          <a:off x="3916231" y="1525793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Optimized Performance</a:t>
          </a:r>
          <a:endParaRPr lang="en-US" sz="2000" kern="1200"/>
        </a:p>
      </dsp:txBody>
      <dsp:txXfrm>
        <a:off x="3916231" y="1525793"/>
        <a:ext cx="1666406" cy="666562"/>
      </dsp:txXfrm>
    </dsp:sp>
    <dsp:sp modelId="{4CB9B032-267D-4D33-BD1B-C822BFE632E8}">
      <dsp:nvSpPr>
        <dsp:cNvPr id="0" name=""/>
        <dsp:cNvSpPr/>
      </dsp:nvSpPr>
      <dsp:spPr>
        <a:xfrm>
          <a:off x="1437452" y="2608957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43D7F-A2D7-4F5C-90CA-C336DBCBBB6D}">
      <dsp:nvSpPr>
        <dsp:cNvPr id="0" name=""/>
        <dsp:cNvSpPr/>
      </dsp:nvSpPr>
      <dsp:spPr>
        <a:xfrm>
          <a:off x="979190" y="3646919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Efficient Fleet Management</a:t>
          </a:r>
          <a:endParaRPr lang="en-US" sz="2000" kern="1200"/>
        </a:p>
      </dsp:txBody>
      <dsp:txXfrm>
        <a:off x="979190" y="3646919"/>
        <a:ext cx="1666406" cy="666562"/>
      </dsp:txXfrm>
    </dsp:sp>
    <dsp:sp modelId="{2B635F0E-F472-454D-873E-D016B87E46ED}">
      <dsp:nvSpPr>
        <dsp:cNvPr id="0" name=""/>
        <dsp:cNvSpPr/>
      </dsp:nvSpPr>
      <dsp:spPr>
        <a:xfrm>
          <a:off x="3395479" y="2608957"/>
          <a:ext cx="749882" cy="7498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26307-6D08-468D-9021-6769DD135146}">
      <dsp:nvSpPr>
        <dsp:cNvPr id="0" name=""/>
        <dsp:cNvSpPr/>
      </dsp:nvSpPr>
      <dsp:spPr>
        <a:xfrm>
          <a:off x="2937218" y="3646919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Future-Proof Technology</a:t>
          </a:r>
          <a:endParaRPr lang="en-US" sz="2000" kern="1200"/>
        </a:p>
      </dsp:txBody>
      <dsp:txXfrm>
        <a:off x="2937218" y="3646919"/>
        <a:ext cx="1666406" cy="66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0F0DF-DD27-420E-82B1-309C5047AFFC}">
      <dsp:nvSpPr>
        <dsp:cNvPr id="0" name=""/>
        <dsp:cNvSpPr/>
      </dsp:nvSpPr>
      <dsp:spPr>
        <a:xfrm>
          <a:off x="0" y="4360507"/>
          <a:ext cx="2024743" cy="7153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77800" rIns="1440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</a:t>
          </a:r>
        </a:p>
      </dsp:txBody>
      <dsp:txXfrm>
        <a:off x="0" y="4360507"/>
        <a:ext cx="2024743" cy="715377"/>
      </dsp:txXfrm>
    </dsp:sp>
    <dsp:sp modelId="{89A5838D-CE20-4C10-BF7F-31EA8CF73D46}">
      <dsp:nvSpPr>
        <dsp:cNvPr id="0" name=""/>
        <dsp:cNvSpPr/>
      </dsp:nvSpPr>
      <dsp:spPr>
        <a:xfrm>
          <a:off x="2024743" y="4360507"/>
          <a:ext cx="6074229" cy="7153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4" tIns="228600" rIns="12321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Maintenance Guidelines</a:t>
          </a:r>
        </a:p>
      </dsp:txBody>
      <dsp:txXfrm>
        <a:off x="2024743" y="4360507"/>
        <a:ext cx="6074229" cy="715377"/>
      </dsp:txXfrm>
    </dsp:sp>
    <dsp:sp modelId="{BE0B1C41-BB47-4872-AE42-5C0D1E7CF077}">
      <dsp:nvSpPr>
        <dsp:cNvPr id="0" name=""/>
        <dsp:cNvSpPr/>
      </dsp:nvSpPr>
      <dsp:spPr>
        <a:xfrm rot="10800000">
          <a:off x="0" y="3270987"/>
          <a:ext cx="2024743" cy="11002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77800" rIns="1440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Conduct</a:t>
          </a:r>
        </a:p>
      </dsp:txBody>
      <dsp:txXfrm rot="-10800000">
        <a:off x="0" y="3270987"/>
        <a:ext cx="2024743" cy="715162"/>
      </dsp:txXfrm>
    </dsp:sp>
    <dsp:sp modelId="{F842C3DF-0E2B-4EF9-8C58-46755A33C997}">
      <dsp:nvSpPr>
        <dsp:cNvPr id="0" name=""/>
        <dsp:cNvSpPr/>
      </dsp:nvSpPr>
      <dsp:spPr>
        <a:xfrm>
          <a:off x="2024743" y="3270987"/>
          <a:ext cx="6074229" cy="715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4" tIns="228600" rIns="12321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Conduct Unit Testing</a:t>
          </a:r>
        </a:p>
      </dsp:txBody>
      <dsp:txXfrm>
        <a:off x="2024743" y="3270987"/>
        <a:ext cx="6074229" cy="715162"/>
      </dsp:txXfrm>
    </dsp:sp>
    <dsp:sp modelId="{E90860AC-ED7E-46AF-B61C-2B386A19EAD4}">
      <dsp:nvSpPr>
        <dsp:cNvPr id="0" name=""/>
        <dsp:cNvSpPr/>
      </dsp:nvSpPr>
      <dsp:spPr>
        <a:xfrm rot="10800000">
          <a:off x="0" y="2181467"/>
          <a:ext cx="2024743" cy="11002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77800" rIns="1440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</a:t>
          </a:r>
        </a:p>
      </dsp:txBody>
      <dsp:txXfrm rot="-10800000">
        <a:off x="0" y="2181467"/>
        <a:ext cx="2024743" cy="715162"/>
      </dsp:txXfrm>
    </dsp:sp>
    <dsp:sp modelId="{478D5CB4-D90A-4330-A973-61EC2394BFCE}">
      <dsp:nvSpPr>
        <dsp:cNvPr id="0" name=""/>
        <dsp:cNvSpPr/>
      </dsp:nvSpPr>
      <dsp:spPr>
        <a:xfrm>
          <a:off x="2024743" y="2181467"/>
          <a:ext cx="6074229" cy="715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4" tIns="228600" rIns="12321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Software Requirements</a:t>
          </a:r>
        </a:p>
      </dsp:txBody>
      <dsp:txXfrm>
        <a:off x="2024743" y="2181467"/>
        <a:ext cx="6074229" cy="715162"/>
      </dsp:txXfrm>
    </dsp:sp>
    <dsp:sp modelId="{02630E04-789C-472E-9E51-71BA4381068C}">
      <dsp:nvSpPr>
        <dsp:cNvPr id="0" name=""/>
        <dsp:cNvSpPr/>
      </dsp:nvSpPr>
      <dsp:spPr>
        <a:xfrm rot="10800000">
          <a:off x="0" y="1091947"/>
          <a:ext cx="2024743" cy="11002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77800" rIns="1440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</a:t>
          </a:r>
        </a:p>
      </dsp:txBody>
      <dsp:txXfrm rot="-10800000">
        <a:off x="0" y="1091947"/>
        <a:ext cx="2024743" cy="715162"/>
      </dsp:txXfrm>
    </dsp:sp>
    <dsp:sp modelId="{72277B51-C229-4139-91CB-A6E4169608D5}">
      <dsp:nvSpPr>
        <dsp:cNvPr id="0" name=""/>
        <dsp:cNvSpPr/>
      </dsp:nvSpPr>
      <dsp:spPr>
        <a:xfrm>
          <a:off x="2024743" y="1091947"/>
          <a:ext cx="6074229" cy="715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4" tIns="228600" rIns="12321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GPS Tracker Requirements</a:t>
          </a:r>
        </a:p>
      </dsp:txBody>
      <dsp:txXfrm>
        <a:off x="2024743" y="1091947"/>
        <a:ext cx="6074229" cy="715162"/>
      </dsp:txXfrm>
    </dsp:sp>
    <dsp:sp modelId="{5A43A570-0589-496A-A345-4D39E3586466}">
      <dsp:nvSpPr>
        <dsp:cNvPr id="0" name=""/>
        <dsp:cNvSpPr/>
      </dsp:nvSpPr>
      <dsp:spPr>
        <a:xfrm rot="10800000">
          <a:off x="0" y="2427"/>
          <a:ext cx="2024743" cy="110025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00" tIns="177800" rIns="1440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</a:t>
          </a:r>
        </a:p>
      </dsp:txBody>
      <dsp:txXfrm rot="-10800000">
        <a:off x="0" y="2427"/>
        <a:ext cx="2024743" cy="715162"/>
      </dsp:txXfrm>
    </dsp:sp>
    <dsp:sp modelId="{35CDFDD9-3310-4B76-8CBE-AAF9968F6DA6}">
      <dsp:nvSpPr>
        <dsp:cNvPr id="0" name=""/>
        <dsp:cNvSpPr/>
      </dsp:nvSpPr>
      <dsp:spPr>
        <a:xfrm>
          <a:off x="2024743" y="2427"/>
          <a:ext cx="6074229" cy="7151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14" tIns="228600" rIns="123214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Project Scope</a:t>
          </a:r>
        </a:p>
      </dsp:txBody>
      <dsp:txXfrm>
        <a:off x="2024743" y="2427"/>
        <a:ext cx="6074229" cy="715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5DCA2-AFFC-42BA-B3DB-F9D11DF413F4}">
      <dsp:nvSpPr>
        <dsp:cNvPr id="0" name=""/>
        <dsp:cNvSpPr/>
      </dsp:nvSpPr>
      <dsp:spPr>
        <a:xfrm>
          <a:off x="0" y="8094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Location Tracking</a:t>
          </a:r>
          <a:endParaRPr lang="en-US" sz="2500" kern="1200"/>
        </a:p>
      </dsp:txBody>
      <dsp:txXfrm>
        <a:off x="29985" y="110933"/>
        <a:ext cx="7388887" cy="554280"/>
      </dsp:txXfrm>
    </dsp:sp>
    <dsp:sp modelId="{A0C98C5A-E24C-4DB6-84A5-DEF508CC8B91}">
      <dsp:nvSpPr>
        <dsp:cNvPr id="0" name=""/>
        <dsp:cNvSpPr/>
      </dsp:nvSpPr>
      <dsp:spPr>
        <a:xfrm>
          <a:off x="0" y="76719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Remote Monitoring</a:t>
          </a:r>
          <a:endParaRPr lang="en-US" sz="2500" kern="1200"/>
        </a:p>
      </dsp:txBody>
      <dsp:txXfrm>
        <a:off x="29985" y="797183"/>
        <a:ext cx="7388887" cy="554280"/>
      </dsp:txXfrm>
    </dsp:sp>
    <dsp:sp modelId="{A2634C80-75A7-4AAB-B1F7-1DE22304E748}">
      <dsp:nvSpPr>
        <dsp:cNvPr id="0" name=""/>
        <dsp:cNvSpPr/>
      </dsp:nvSpPr>
      <dsp:spPr>
        <a:xfrm>
          <a:off x="0" y="145344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Alerting System</a:t>
          </a:r>
          <a:endParaRPr lang="en-US" sz="2500" kern="1200"/>
        </a:p>
      </dsp:txBody>
      <dsp:txXfrm>
        <a:off x="29985" y="1483433"/>
        <a:ext cx="7388887" cy="554280"/>
      </dsp:txXfrm>
    </dsp:sp>
    <dsp:sp modelId="{298BEFAB-8F62-4739-82FE-22C396C198B5}">
      <dsp:nvSpPr>
        <dsp:cNvPr id="0" name=""/>
        <dsp:cNvSpPr/>
      </dsp:nvSpPr>
      <dsp:spPr>
        <a:xfrm>
          <a:off x="0" y="213969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Battery Management</a:t>
          </a:r>
          <a:endParaRPr lang="en-US" sz="2500" kern="1200"/>
        </a:p>
      </dsp:txBody>
      <dsp:txXfrm>
        <a:off x="29985" y="2169683"/>
        <a:ext cx="7388887" cy="554280"/>
      </dsp:txXfrm>
    </dsp:sp>
    <dsp:sp modelId="{78760D70-1D63-4D1C-BC6D-810CE18BD114}">
      <dsp:nvSpPr>
        <dsp:cNvPr id="0" name=""/>
        <dsp:cNvSpPr/>
      </dsp:nvSpPr>
      <dsp:spPr>
        <a:xfrm>
          <a:off x="0" y="282594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Shock Detection</a:t>
          </a:r>
          <a:endParaRPr lang="en-US" sz="2500" kern="1200"/>
        </a:p>
      </dsp:txBody>
      <dsp:txXfrm>
        <a:off x="29985" y="2855933"/>
        <a:ext cx="7388887" cy="554280"/>
      </dsp:txXfrm>
    </dsp:sp>
    <dsp:sp modelId="{54CD48E4-431A-47B8-A957-A7B1C32389A8}">
      <dsp:nvSpPr>
        <dsp:cNvPr id="0" name=""/>
        <dsp:cNvSpPr/>
      </dsp:nvSpPr>
      <dsp:spPr>
        <a:xfrm>
          <a:off x="0" y="351219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Communication</a:t>
          </a:r>
          <a:endParaRPr lang="en-US" sz="2500" kern="1200"/>
        </a:p>
      </dsp:txBody>
      <dsp:txXfrm>
        <a:off x="29985" y="3542183"/>
        <a:ext cx="7388887" cy="554280"/>
      </dsp:txXfrm>
    </dsp:sp>
    <dsp:sp modelId="{8A82F501-2B12-44C6-8748-3DB6C7445653}">
      <dsp:nvSpPr>
        <dsp:cNvPr id="0" name=""/>
        <dsp:cNvSpPr/>
      </dsp:nvSpPr>
      <dsp:spPr>
        <a:xfrm>
          <a:off x="0" y="4198448"/>
          <a:ext cx="7448857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Temperature and Humidity Monitoring</a:t>
          </a:r>
          <a:endParaRPr lang="en-US" sz="2500" kern="1200"/>
        </a:p>
      </dsp:txBody>
      <dsp:txXfrm>
        <a:off x="29985" y="4228433"/>
        <a:ext cx="7388887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91E12-DFE1-4731-83CB-47CBBF44F40E}">
      <dsp:nvSpPr>
        <dsp:cNvPr id="0" name=""/>
        <dsp:cNvSpPr/>
      </dsp:nvSpPr>
      <dsp:spPr>
        <a:xfrm>
          <a:off x="0" y="179422"/>
          <a:ext cx="6041817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Real-time Tracking</a:t>
          </a:r>
          <a:endParaRPr lang="en-US" sz="3100" kern="1200"/>
        </a:p>
      </dsp:txBody>
      <dsp:txXfrm>
        <a:off x="37182" y="216604"/>
        <a:ext cx="5967453" cy="687306"/>
      </dsp:txXfrm>
    </dsp:sp>
    <dsp:sp modelId="{F6D4F3B5-E889-401B-BDAC-1E5354678BCE}">
      <dsp:nvSpPr>
        <dsp:cNvPr id="0" name=""/>
        <dsp:cNvSpPr/>
      </dsp:nvSpPr>
      <dsp:spPr>
        <a:xfrm>
          <a:off x="0" y="1030372"/>
          <a:ext cx="6041817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Remote Monitoring and Control</a:t>
          </a:r>
          <a:endParaRPr lang="en-US" sz="3100" kern="1200"/>
        </a:p>
      </dsp:txBody>
      <dsp:txXfrm>
        <a:off x="37182" y="1067554"/>
        <a:ext cx="5967453" cy="687306"/>
      </dsp:txXfrm>
    </dsp:sp>
    <dsp:sp modelId="{99B7AA47-81BE-4949-BB0B-4E602233E169}">
      <dsp:nvSpPr>
        <dsp:cNvPr id="0" name=""/>
        <dsp:cNvSpPr/>
      </dsp:nvSpPr>
      <dsp:spPr>
        <a:xfrm>
          <a:off x="0" y="1881322"/>
          <a:ext cx="6041817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Battery Management</a:t>
          </a:r>
          <a:endParaRPr lang="en-US" sz="3100" kern="1200"/>
        </a:p>
      </dsp:txBody>
      <dsp:txXfrm>
        <a:off x="37182" y="1918504"/>
        <a:ext cx="5967453" cy="687306"/>
      </dsp:txXfrm>
    </dsp:sp>
    <dsp:sp modelId="{E26E923D-CB6E-4C08-9043-860B86A275A0}">
      <dsp:nvSpPr>
        <dsp:cNvPr id="0" name=""/>
        <dsp:cNvSpPr/>
      </dsp:nvSpPr>
      <dsp:spPr>
        <a:xfrm>
          <a:off x="0" y="2732272"/>
          <a:ext cx="6041817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Shock Resistance</a:t>
          </a:r>
          <a:endParaRPr lang="en-US" sz="3100" kern="1200"/>
        </a:p>
      </dsp:txBody>
      <dsp:txXfrm>
        <a:off x="37182" y="2769454"/>
        <a:ext cx="5967453" cy="687306"/>
      </dsp:txXfrm>
    </dsp:sp>
    <dsp:sp modelId="{845C838A-B713-4E89-857D-C59F65706755}">
      <dsp:nvSpPr>
        <dsp:cNvPr id="0" name=""/>
        <dsp:cNvSpPr/>
      </dsp:nvSpPr>
      <dsp:spPr>
        <a:xfrm>
          <a:off x="0" y="3583222"/>
          <a:ext cx="6041817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Environment Monitoring</a:t>
          </a:r>
          <a:endParaRPr lang="en-US" sz="3100" kern="1200"/>
        </a:p>
      </dsp:txBody>
      <dsp:txXfrm>
        <a:off x="37182" y="3620404"/>
        <a:ext cx="5967453" cy="687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FDE7B-5638-472B-9CE0-838630091E7B}">
      <dsp:nvSpPr>
        <dsp:cNvPr id="0" name=""/>
        <dsp:cNvSpPr/>
      </dsp:nvSpPr>
      <dsp:spPr>
        <a:xfrm>
          <a:off x="1054492" y="260450"/>
          <a:ext cx="550546" cy="550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63862-DD56-489B-8429-689E26D13E0A}">
      <dsp:nvSpPr>
        <dsp:cNvPr id="0" name=""/>
        <dsp:cNvSpPr/>
      </dsp:nvSpPr>
      <dsp:spPr>
        <a:xfrm>
          <a:off x="718046" y="1024751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Improved Safety</a:t>
          </a:r>
          <a:endParaRPr lang="en-US" sz="1200" kern="1200"/>
        </a:p>
      </dsp:txBody>
      <dsp:txXfrm>
        <a:off x="718046" y="1024751"/>
        <a:ext cx="1223437" cy="489375"/>
      </dsp:txXfrm>
    </dsp:sp>
    <dsp:sp modelId="{8A016238-D171-4C39-A66D-7C699BCA1A87}">
      <dsp:nvSpPr>
        <dsp:cNvPr id="0" name=""/>
        <dsp:cNvSpPr/>
      </dsp:nvSpPr>
      <dsp:spPr>
        <a:xfrm>
          <a:off x="2492031" y="260450"/>
          <a:ext cx="550546" cy="550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580EE-BF5E-4509-AC53-D78E7D5C9B19}">
      <dsp:nvSpPr>
        <dsp:cNvPr id="0" name=""/>
        <dsp:cNvSpPr/>
      </dsp:nvSpPr>
      <dsp:spPr>
        <a:xfrm>
          <a:off x="2155585" y="1024751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Enhanced Efficiency</a:t>
          </a:r>
          <a:endParaRPr lang="en-US" sz="1200" kern="1200"/>
        </a:p>
      </dsp:txBody>
      <dsp:txXfrm>
        <a:off x="2155585" y="1024751"/>
        <a:ext cx="1223437" cy="489375"/>
      </dsp:txXfrm>
    </dsp:sp>
    <dsp:sp modelId="{A056D17A-2089-488D-8D37-C00F4DAFCC16}">
      <dsp:nvSpPr>
        <dsp:cNvPr id="0" name=""/>
        <dsp:cNvSpPr/>
      </dsp:nvSpPr>
      <dsp:spPr>
        <a:xfrm>
          <a:off x="3929570" y="260450"/>
          <a:ext cx="550546" cy="550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A6F83-1F1D-4F8E-A5A7-1CFB11BA8B97}">
      <dsp:nvSpPr>
        <dsp:cNvPr id="0" name=""/>
        <dsp:cNvSpPr/>
      </dsp:nvSpPr>
      <dsp:spPr>
        <a:xfrm>
          <a:off x="3593124" y="1024751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Cost Savings</a:t>
          </a:r>
          <a:endParaRPr lang="en-US" sz="1200" kern="1200"/>
        </a:p>
      </dsp:txBody>
      <dsp:txXfrm>
        <a:off x="3593124" y="1024751"/>
        <a:ext cx="1223437" cy="489375"/>
      </dsp:txXfrm>
    </dsp:sp>
    <dsp:sp modelId="{35D96F69-A0B0-411D-B6F5-BCF580502C11}">
      <dsp:nvSpPr>
        <dsp:cNvPr id="0" name=""/>
        <dsp:cNvSpPr/>
      </dsp:nvSpPr>
      <dsp:spPr>
        <a:xfrm>
          <a:off x="1054492" y="1819985"/>
          <a:ext cx="550546" cy="5505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AAA56-C203-4F1F-8F95-CA4B18D9CE1A}">
      <dsp:nvSpPr>
        <dsp:cNvPr id="0" name=""/>
        <dsp:cNvSpPr/>
      </dsp:nvSpPr>
      <dsp:spPr>
        <a:xfrm>
          <a:off x="718046" y="2584286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Better Passenger Experience</a:t>
          </a:r>
          <a:endParaRPr lang="en-US" sz="1200" kern="1200"/>
        </a:p>
      </dsp:txBody>
      <dsp:txXfrm>
        <a:off x="718046" y="2584286"/>
        <a:ext cx="1223437" cy="489375"/>
      </dsp:txXfrm>
    </dsp:sp>
    <dsp:sp modelId="{A681BE62-2DCC-4F92-B027-64CCD8DD6140}">
      <dsp:nvSpPr>
        <dsp:cNvPr id="0" name=""/>
        <dsp:cNvSpPr/>
      </dsp:nvSpPr>
      <dsp:spPr>
        <a:xfrm>
          <a:off x="2492031" y="1819985"/>
          <a:ext cx="550546" cy="5505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14F42-DE69-4BAA-9A85-8A240FF05449}">
      <dsp:nvSpPr>
        <dsp:cNvPr id="0" name=""/>
        <dsp:cNvSpPr/>
      </dsp:nvSpPr>
      <dsp:spPr>
        <a:xfrm>
          <a:off x="2155585" y="2584286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Environmental Impact</a:t>
          </a:r>
          <a:endParaRPr lang="en-US" sz="1200" kern="1200"/>
        </a:p>
      </dsp:txBody>
      <dsp:txXfrm>
        <a:off x="2155585" y="2584286"/>
        <a:ext cx="1223437" cy="489375"/>
      </dsp:txXfrm>
    </dsp:sp>
    <dsp:sp modelId="{24396B83-BD54-4AD6-841F-A5CD760511E7}">
      <dsp:nvSpPr>
        <dsp:cNvPr id="0" name=""/>
        <dsp:cNvSpPr/>
      </dsp:nvSpPr>
      <dsp:spPr>
        <a:xfrm>
          <a:off x="3929570" y="1819985"/>
          <a:ext cx="550546" cy="5505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4D878-6128-4B30-944F-0ED38A995518}">
      <dsp:nvSpPr>
        <dsp:cNvPr id="0" name=""/>
        <dsp:cNvSpPr/>
      </dsp:nvSpPr>
      <dsp:spPr>
        <a:xfrm>
          <a:off x="3593124" y="2584286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Data-driven Insights</a:t>
          </a:r>
          <a:endParaRPr lang="en-US" sz="1200" kern="1200"/>
        </a:p>
      </dsp:txBody>
      <dsp:txXfrm>
        <a:off x="3593124" y="2584286"/>
        <a:ext cx="1223437" cy="489375"/>
      </dsp:txXfrm>
    </dsp:sp>
    <dsp:sp modelId="{E4C26AC7-4D0D-4587-BD8E-4C6F4FA10832}">
      <dsp:nvSpPr>
        <dsp:cNvPr id="0" name=""/>
        <dsp:cNvSpPr/>
      </dsp:nvSpPr>
      <dsp:spPr>
        <a:xfrm>
          <a:off x="2492031" y="3379520"/>
          <a:ext cx="550546" cy="5505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D3B2D-6F92-415A-888D-4B76E02E3883}">
      <dsp:nvSpPr>
        <dsp:cNvPr id="0" name=""/>
        <dsp:cNvSpPr/>
      </dsp:nvSpPr>
      <dsp:spPr>
        <a:xfrm>
          <a:off x="2155585" y="4143821"/>
          <a:ext cx="1223437" cy="48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Remote Management</a:t>
          </a:r>
          <a:endParaRPr lang="en-US" sz="1200" kern="1200"/>
        </a:p>
      </dsp:txBody>
      <dsp:txXfrm>
        <a:off x="2155585" y="4143821"/>
        <a:ext cx="1223437" cy="4893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ACB3C-8ADA-45C4-BBC3-3804BF2EEE1C}">
      <dsp:nvSpPr>
        <dsp:cNvPr id="0" name=""/>
        <dsp:cNvSpPr/>
      </dsp:nvSpPr>
      <dsp:spPr>
        <a:xfrm>
          <a:off x="678208" y="317964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F3092-8F06-413F-B2BC-249123162469}">
      <dsp:nvSpPr>
        <dsp:cNvPr id="0" name=""/>
        <dsp:cNvSpPr/>
      </dsp:nvSpPr>
      <dsp:spPr>
        <a:xfrm>
          <a:off x="206412" y="136145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Continuous Improvement</a:t>
          </a:r>
          <a:endParaRPr lang="en-US" sz="2000" kern="1200"/>
        </a:p>
      </dsp:txBody>
      <dsp:txXfrm>
        <a:off x="206412" y="1361454"/>
        <a:ext cx="1715625" cy="686250"/>
      </dsp:txXfrm>
    </dsp:sp>
    <dsp:sp modelId="{8BF5DA33-8F7C-4863-B761-08DF7E1C18D9}">
      <dsp:nvSpPr>
        <dsp:cNvPr id="0" name=""/>
        <dsp:cNvSpPr/>
      </dsp:nvSpPr>
      <dsp:spPr>
        <a:xfrm>
          <a:off x="2694068" y="317964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EC246-0A92-4190-99C8-CAB93C49EEE1}">
      <dsp:nvSpPr>
        <dsp:cNvPr id="0" name=""/>
        <dsp:cNvSpPr/>
      </dsp:nvSpPr>
      <dsp:spPr>
        <a:xfrm>
          <a:off x="2222271" y="136145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Scalability</a:t>
          </a:r>
          <a:endParaRPr lang="en-US" sz="2000" kern="1200"/>
        </a:p>
      </dsp:txBody>
      <dsp:txXfrm>
        <a:off x="2222271" y="1361454"/>
        <a:ext cx="1715625" cy="686250"/>
      </dsp:txXfrm>
    </dsp:sp>
    <dsp:sp modelId="{45BBB58E-7DCA-40C3-9C24-FF941832B9BE}">
      <dsp:nvSpPr>
        <dsp:cNvPr id="0" name=""/>
        <dsp:cNvSpPr/>
      </dsp:nvSpPr>
      <dsp:spPr>
        <a:xfrm>
          <a:off x="4709927" y="317964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61E69-23EF-4D9A-98E1-4A376972F4AB}">
      <dsp:nvSpPr>
        <dsp:cNvPr id="0" name=""/>
        <dsp:cNvSpPr/>
      </dsp:nvSpPr>
      <dsp:spPr>
        <a:xfrm>
          <a:off x="4238130" y="136145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Security and Privacy</a:t>
          </a:r>
          <a:endParaRPr lang="en-US" sz="2000" kern="1200"/>
        </a:p>
      </dsp:txBody>
      <dsp:txXfrm>
        <a:off x="4238130" y="1361454"/>
        <a:ext cx="1715625" cy="686250"/>
      </dsp:txXfrm>
    </dsp:sp>
    <dsp:sp modelId="{238F3824-E16D-4E20-899C-99BEA0666BDA}">
      <dsp:nvSpPr>
        <dsp:cNvPr id="0" name=""/>
        <dsp:cNvSpPr/>
      </dsp:nvSpPr>
      <dsp:spPr>
        <a:xfrm>
          <a:off x="1686138" y="2476610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2C756-3DCF-4CE7-A9BC-7E22CD4C8DFE}">
      <dsp:nvSpPr>
        <dsp:cNvPr id="0" name=""/>
        <dsp:cNvSpPr/>
      </dsp:nvSpPr>
      <dsp:spPr>
        <a:xfrm>
          <a:off x="1214341" y="3520100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Reliability and Redundancy</a:t>
          </a:r>
          <a:endParaRPr lang="en-US" sz="2000" kern="1200"/>
        </a:p>
      </dsp:txBody>
      <dsp:txXfrm>
        <a:off x="1214341" y="3520100"/>
        <a:ext cx="1715625" cy="686250"/>
      </dsp:txXfrm>
    </dsp:sp>
    <dsp:sp modelId="{5E775520-91DF-45C8-AC34-D9FD5186B77F}">
      <dsp:nvSpPr>
        <dsp:cNvPr id="0" name=""/>
        <dsp:cNvSpPr/>
      </dsp:nvSpPr>
      <dsp:spPr>
        <a:xfrm>
          <a:off x="3701998" y="2476610"/>
          <a:ext cx="772031" cy="772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41480-8A44-4487-915F-4CD8DAF1134E}">
      <dsp:nvSpPr>
        <dsp:cNvPr id="0" name=""/>
        <dsp:cNvSpPr/>
      </dsp:nvSpPr>
      <dsp:spPr>
        <a:xfrm>
          <a:off x="3230201" y="3520100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User Training and Support</a:t>
          </a:r>
          <a:endParaRPr lang="en-US" sz="2000" kern="1200"/>
        </a:p>
      </dsp:txBody>
      <dsp:txXfrm>
        <a:off x="3230201" y="3520100"/>
        <a:ext cx="171562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4245-1A3F-77DF-3577-8BEC9275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4EE51-7F14-F3F2-F67B-FDB10A14B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EB06-22AE-AF23-A138-082347E2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9CC9-B15B-4844-0E6A-62394579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F7DBA-3AD4-F047-99A4-E1E1090D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A41-95E2-458F-9E8A-18623E3C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82018-48B9-6540-D96F-3F39662E9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B7D70-2CDA-6234-3932-DD246B01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8324-0BD4-F4DC-454F-B8A29109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4FED8-900B-048F-4AD8-832E2D92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301B8-1AC6-37C4-9911-8F5B982B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C674C-C496-6F55-C20B-CA6DC4CE3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6A70-6ED2-8415-13B1-92AF1EBB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0EE81-5AA2-8033-5F72-6E3BC9C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0A9A-FD1A-6D21-D4E3-AE271E14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2EE5-7488-721F-5FFB-34F195D6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FA3-2754-8311-D76F-5A91254A3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DF60D-25D1-1A5E-D7BF-1929278E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B996-38D4-D877-AE82-22CBD70D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D0A6-93F7-191D-62D1-3D08139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AB4C-613D-1832-1DF9-9ADEFD71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64DF-27CA-A026-8BCA-5817659E7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5129-8DAA-672C-CD77-4597E6D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174B6-08C6-1541-1925-F00001FF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82E9-6D7F-9124-DFB1-0EF1D150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D2E5-7097-7386-7BB4-220EE5E4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A385-6529-F639-0019-EFFE0F09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5EB04-1BC2-635F-F909-A0E5AC68D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0FE1A-CF30-0524-1640-24625187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B960F-117B-E373-FC40-F56FDAB5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32A5E-BD03-B320-D70C-4ED0DF5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1274-4EC0-0C84-113D-BF34F93C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D7D-43E1-2AD6-785C-8EF39782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60891-F361-B325-4322-C14DA766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B043-BAFE-D3AD-23FD-60E6AE4D3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BD623-692E-6D18-8168-69C35391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27728-0F63-0F03-46DA-9E236CA0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FB942-492C-B1EB-88B8-7B231EE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05847D-B8FD-38F4-3F94-3D526B4E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A29B-FEAC-5A31-39C8-719E09A8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9ABC4-B76C-A29C-0CA8-8381C274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3778-9E8B-5DB6-453C-E67408F0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F519D-6366-629A-AAFA-C08C6BE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912E2-0BF9-78E7-20BA-21AC9369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FC75C-BBAC-7397-BFD0-1CA65829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C6ED-603D-4719-6973-2C1A56EE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0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011-6103-B8B2-A9AF-F27336E6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B28F-A0D4-0756-EA64-2C0E5F90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F019D-6672-6181-F3A0-3C761137D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0AAA-6443-0357-9D8A-C3C4C754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4C6F-EF60-68DA-A0EE-14E0DC2E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AA85-AA2B-967D-76DF-68825E9B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8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CE57-2B6E-7271-1CE3-789CB97A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EC81C-5725-51E1-18EE-4F53AFE4A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40A25-61F7-4888-9142-E97BA9713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0C2FB-68AA-4FF6-EB72-47CA77EE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EB4B2-D9B2-8AF1-C821-63E94FC5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E784-7C64-6A77-FFDB-E1DD5A9F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25636-8DB5-507A-331C-78611FE5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7BDE-AE24-52E7-1477-F766D7B8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FB56-9A25-3E4D-AFC2-091651D12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471BE-20A9-404C-BB20-5D55894DE1E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C165-A7D7-E945-D82D-C25DDF596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6E0C-07DA-F604-46FF-8FA4D31D2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4B12A-F69A-49EC-89B1-9C38470C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4343-85EF-9B5A-06B5-776A890FE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28" y="317240"/>
            <a:ext cx="10879493" cy="1097174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SMART BUS TRACKING GADGET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35662-05C8-74F6-FBD8-3BE186C00CFA}"/>
              </a:ext>
            </a:extLst>
          </p:cNvPr>
          <p:cNvSpPr txBox="1"/>
          <p:nvPr/>
        </p:nvSpPr>
        <p:spPr>
          <a:xfrm>
            <a:off x="5094512" y="5866438"/>
            <a:ext cx="2170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Group EE</a:t>
            </a:r>
          </a:p>
          <a:p>
            <a:endParaRPr lang="en-US" dirty="0"/>
          </a:p>
        </p:txBody>
      </p:sp>
      <p:pic>
        <p:nvPicPr>
          <p:cNvPr id="4" name="Picture 3" descr="A hand holding a phone with a bus on it&#10;&#10;Description automatically generated">
            <a:extLst>
              <a:ext uri="{FF2B5EF4-FFF2-40B4-BE49-F238E27FC236}">
                <a16:creationId xmlns:a16="http://schemas.microsoft.com/office/drawing/2014/main" id="{75AD9D8A-6435-30C9-A5BE-DFEDE4122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39" y="2283264"/>
            <a:ext cx="3623761" cy="27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5" y="382555"/>
            <a:ext cx="4329404" cy="1064710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INTRODUCTION</a:t>
            </a:r>
          </a:p>
        </p:txBody>
      </p:sp>
      <p:pic>
        <p:nvPicPr>
          <p:cNvPr id="6" name="Picture 5" descr="A hand holding a school bus&#10;&#10;Description automatically generated">
            <a:extLst>
              <a:ext uri="{FF2B5EF4-FFF2-40B4-BE49-F238E27FC236}">
                <a16:creationId xmlns:a16="http://schemas.microsoft.com/office/drawing/2014/main" id="{ADA1E0A8-AC3C-42BB-C665-4FFE8BBB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750" y="2419349"/>
            <a:ext cx="3876676" cy="2857501"/>
          </a:xfrm>
          <a:prstGeom prst="rect">
            <a:avLst/>
          </a:prstGeom>
        </p:spPr>
      </p:pic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0280A5B0-87FC-4BD5-A907-E603AB2BC35E}"/>
              </a:ext>
            </a:extLst>
          </p:cNvPr>
          <p:cNvGraphicFramePr/>
          <p:nvPr/>
        </p:nvGraphicFramePr>
        <p:xfrm>
          <a:off x="513185" y="1674131"/>
          <a:ext cx="5582815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16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6" y="184152"/>
            <a:ext cx="6842448" cy="1206109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PROJECT OVERVEIW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42F2226-D24A-871A-4471-E6DFE36DB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1488187"/>
              </p:ext>
            </p:extLst>
          </p:nvPr>
        </p:nvGraphicFramePr>
        <p:xfrm>
          <a:off x="373226" y="1492898"/>
          <a:ext cx="8098972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2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55" y="127080"/>
            <a:ext cx="8565502" cy="1285389"/>
          </a:xfrm>
        </p:spPr>
        <p:txBody>
          <a:bodyPr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GB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Functional Requirement</a:t>
            </a:r>
            <a:endParaRPr lang="en-US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hnschrift Condensed" panose="020B0502040204020203" pitchFamily="34" charset="0"/>
            </a:endParaRPr>
          </a:p>
        </p:txBody>
      </p:sp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CC7F9461-6F01-962A-8F2E-941AFCACE2EE}"/>
              </a:ext>
            </a:extLst>
          </p:cNvPr>
          <p:cNvGraphicFramePr/>
          <p:nvPr/>
        </p:nvGraphicFramePr>
        <p:xfrm>
          <a:off x="432400" y="1659989"/>
          <a:ext cx="7448857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20897"/>
            <a:ext cx="7221894" cy="1304050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TECHNOLOGY  WE  USED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90F117F-D8C1-9ADB-BB16-C32290193A42}"/>
              </a:ext>
            </a:extLst>
          </p:cNvPr>
          <p:cNvGraphicFramePr/>
          <p:nvPr/>
        </p:nvGraphicFramePr>
        <p:xfrm>
          <a:off x="685554" y="1580312"/>
          <a:ext cx="6041817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30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-up of a blue circuit board&#10;&#10;Description automatically generated">
            <a:extLst>
              <a:ext uri="{FF2B5EF4-FFF2-40B4-BE49-F238E27FC236}">
                <a16:creationId xmlns:a16="http://schemas.microsoft.com/office/drawing/2014/main" id="{A9696113-9DF0-479F-4A82-B23B9BAFA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045" y="4160060"/>
            <a:ext cx="2946400" cy="2192338"/>
          </a:xfrm>
          <a:prstGeom prst="rect">
            <a:avLst/>
          </a:prstGeom>
        </p:spPr>
      </p:pic>
      <p:pic>
        <p:nvPicPr>
          <p:cNvPr id="16" name="Picture 15" descr="A close-up of a blue and white electronic device&#10;&#10;Description automatically generated">
            <a:extLst>
              <a:ext uri="{FF2B5EF4-FFF2-40B4-BE49-F238E27FC236}">
                <a16:creationId xmlns:a16="http://schemas.microsoft.com/office/drawing/2014/main" id="{038BE3A8-A3F0-7896-C256-D0FCDF5C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328" y="1236662"/>
            <a:ext cx="2946400" cy="2192338"/>
          </a:xfrm>
          <a:prstGeom prst="rect">
            <a:avLst/>
          </a:prstGeom>
        </p:spPr>
      </p:pic>
      <p:pic>
        <p:nvPicPr>
          <p:cNvPr id="4" name="Picture 3" descr="A small blue and white electronic device&#10;&#10;Description automatically generated">
            <a:extLst>
              <a:ext uri="{FF2B5EF4-FFF2-40B4-BE49-F238E27FC236}">
                <a16:creationId xmlns:a16="http://schemas.microsoft.com/office/drawing/2014/main" id="{809A42AF-026C-C334-6BF6-6195B607E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72" y="1574817"/>
            <a:ext cx="2195513" cy="2195513"/>
          </a:xfrm>
          <a:prstGeom prst="rect">
            <a:avLst/>
          </a:prstGeom>
        </p:spPr>
      </p:pic>
      <p:pic>
        <p:nvPicPr>
          <p:cNvPr id="12" name="Picture 11" descr="A blue circuit board with black and silver pins&#10;&#10;Description automatically generated with medium confidence">
            <a:extLst>
              <a:ext uri="{FF2B5EF4-FFF2-40B4-BE49-F238E27FC236}">
                <a16:creationId xmlns:a16="http://schemas.microsoft.com/office/drawing/2014/main" id="{8E316CAB-3BC9-C04D-2674-E28D5420A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800" y="1462120"/>
            <a:ext cx="2195513" cy="2195513"/>
          </a:xfrm>
          <a:prstGeom prst="rect">
            <a:avLst/>
          </a:prstGeom>
        </p:spPr>
      </p:pic>
      <p:pic>
        <p:nvPicPr>
          <p:cNvPr id="14" name="Picture 13" descr="A group of purple batteries&#10;&#10;Description automatically generated">
            <a:extLst>
              <a:ext uri="{FF2B5EF4-FFF2-40B4-BE49-F238E27FC236}">
                <a16:creationId xmlns:a16="http://schemas.microsoft.com/office/drawing/2014/main" id="{A9C72038-A28D-8746-98B9-EBBA42BB61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62" y="4055560"/>
            <a:ext cx="2195513" cy="2195513"/>
          </a:xfrm>
          <a:prstGeom prst="rect">
            <a:avLst/>
          </a:prstGeom>
        </p:spPr>
      </p:pic>
      <p:pic>
        <p:nvPicPr>
          <p:cNvPr id="6" name="Picture 5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7125415-B2CB-324E-09D9-FA0CEFE25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55" y="4055560"/>
            <a:ext cx="2195513" cy="2195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D8E85B-7029-69C5-F9D9-6050F7BC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143975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20898"/>
            <a:ext cx="2892490" cy="1220074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BENIFITS</a:t>
            </a:r>
          </a:p>
        </p:txBody>
      </p:sp>
      <p:pic>
        <p:nvPicPr>
          <p:cNvPr id="4" name="Picture 3" descr="A school bus with a sign and a hand holding a paper&#10;&#10;Description automatically generated">
            <a:extLst>
              <a:ext uri="{FF2B5EF4-FFF2-40B4-BE49-F238E27FC236}">
                <a16:creationId xmlns:a16="http://schemas.microsoft.com/office/drawing/2014/main" id="{23D3437A-90AA-524E-3A21-875D77D0F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319337"/>
            <a:ext cx="2933700" cy="2219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70B270E6-6B20-AF8E-0DE1-76DFE18C43B4}"/>
              </a:ext>
            </a:extLst>
          </p:cNvPr>
          <p:cNvGraphicFramePr/>
          <p:nvPr/>
        </p:nvGraphicFramePr>
        <p:xfrm>
          <a:off x="561391" y="1494453"/>
          <a:ext cx="5534609" cy="4893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670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65" y="114204"/>
            <a:ext cx="11940071" cy="1285389"/>
          </a:xfrm>
        </p:spPr>
        <p:txBody>
          <a:bodyPr>
            <a:normAutofit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FUTURE MAINTENANCE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552F9EC-0DDC-A80D-A627-0DD08C62C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239850"/>
              </p:ext>
            </p:extLst>
          </p:nvPr>
        </p:nvGraphicFramePr>
        <p:xfrm>
          <a:off x="500332" y="1621112"/>
          <a:ext cx="6160168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19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1EDC-2179-5875-510E-FDED524C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4" y="280939"/>
            <a:ext cx="2827177" cy="100080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hnschrift Condensed" panose="020B0502040204020203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21197-D5D5-3936-203A-8F9A0FD28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819" y="1775245"/>
            <a:ext cx="8108303" cy="4357396"/>
          </a:xfrm>
        </p:spPr>
        <p:txBody>
          <a:bodyPr>
            <a:norm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agona" panose="020F05020202040302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GROUP EE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agona" panose="020F0502020204030204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10899521 –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Navindu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Nimsara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Gamage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10899603 –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Wedamulla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Madinage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Thisara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Madusanka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10899621-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Chathupraba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Devindi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Munasinghe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10899556-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Yaddehi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Kishal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Sankalpa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Jayalath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10899685-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Kihaduwage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Diduli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Wijini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Sahasra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10899600- Senanayake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Dasili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Liyanage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Sameepa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Pramuditha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Bahnschrift Condensed</vt:lpstr>
      <vt:lpstr>Sagona</vt:lpstr>
      <vt:lpstr>Times New Roman</vt:lpstr>
      <vt:lpstr>Office Theme</vt:lpstr>
      <vt:lpstr>SMART BUS TRACKING GADGET</vt:lpstr>
      <vt:lpstr>INTRODUCTION</vt:lpstr>
      <vt:lpstr>PROJECT OVERVEIW</vt:lpstr>
      <vt:lpstr>Functional Requirement</vt:lpstr>
      <vt:lpstr>TECHNOLOGY  WE  USED</vt:lpstr>
      <vt:lpstr>SENSORS</vt:lpstr>
      <vt:lpstr>BENIFITS</vt:lpstr>
      <vt:lpstr>FUTURE MAINTENANCE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BUS TRACKING GADGET</dc:title>
  <dc:creator>CD Munasinghe</dc:creator>
  <cp:lastModifiedBy>MNN Gamage</cp:lastModifiedBy>
  <cp:revision>7</cp:revision>
  <dcterms:created xsi:type="dcterms:W3CDTF">2024-04-01T14:28:27Z</dcterms:created>
  <dcterms:modified xsi:type="dcterms:W3CDTF">2024-04-03T02:58:39Z</dcterms:modified>
</cp:coreProperties>
</file>