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78792588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78792588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7879258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7879258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7879258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7879258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8792588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78792588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78792588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78792588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78792588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78792588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78792588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78792588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78792588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78792588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78792588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78792588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8792588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78792588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8792588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8792588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78792588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78792588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78792588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78792588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78792588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78792588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8792588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8792588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78792588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78792588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78792588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78792588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78792588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78792588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78792588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78792588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78792588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78792588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Competitive Programming vs Software Engineering in C++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 learnt from 3 years being a software engineer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4261"/>
            <a:ext cx="9144002" cy="3334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750" y="1485900"/>
            <a:ext cx="49530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75" y="2130782"/>
            <a:ext cx="9144003" cy="1093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00" y="1477791"/>
            <a:ext cx="9143998" cy="247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4649"/>
            <a:ext cx="9143998" cy="3014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7240"/>
            <a:ext cx="9144002" cy="2629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0"/>
            <a:ext cx="9144003" cy="401836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3525275" y="0"/>
            <a:ext cx="568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Step 1: Toposort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75" y="217250"/>
            <a:ext cx="8972652" cy="492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/>
        </p:nvSpPr>
        <p:spPr>
          <a:xfrm>
            <a:off x="1175100" y="-151425"/>
            <a:ext cx="73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Step 2: Greedily remove vertices which are two steps away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2" y="0"/>
            <a:ext cx="89802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24" y="-128375"/>
            <a:ext cx="42341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25" y="2078875"/>
            <a:ext cx="4215559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734925" y="3172300"/>
            <a:ext cx="430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2018-2022, B.Tech. Electrical Engineering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734925" y="3697875"/>
            <a:ext cx="356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2022-present, Software Engineer, Jump Trading Singapore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1. Multiple files.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2. Better data abstractions.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3. Makefile.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4. Unit tests.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5. Code comments.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6. Descriptive variable names.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7</a:t>
            </a:r>
            <a:r>
              <a:rPr lang="en-GB"/>
              <a:t>. Exceptions.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562" y="0"/>
            <a:ext cx="52487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325" y="533450"/>
            <a:ext cx="9143999" cy="36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632" y="0"/>
            <a:ext cx="866273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542925"/>
            <a:ext cx="79438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9431"/>
            <a:ext cx="9144001" cy="466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550" y="1467625"/>
            <a:ext cx="43434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145"/>
            <a:ext cx="9144000" cy="246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