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6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23B7-46CB-4CF3-ADC8-BD0112097B6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4CEE-113C-45AD-B419-FFC1C50924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23B7-46CB-4CF3-ADC8-BD0112097B6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4CEE-113C-45AD-B419-FFC1C50924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23B7-46CB-4CF3-ADC8-BD0112097B6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4CEE-113C-45AD-B419-FFC1C50924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23B7-46CB-4CF3-ADC8-BD0112097B6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4CEE-113C-45AD-B419-FFC1C50924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23B7-46CB-4CF3-ADC8-BD0112097B6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4CEE-113C-45AD-B419-FFC1C50924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23B7-46CB-4CF3-ADC8-BD0112097B6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4CEE-113C-45AD-B419-FFC1C50924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23B7-46CB-4CF3-ADC8-BD0112097B6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4CEE-113C-45AD-B419-FFC1C50924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23B7-46CB-4CF3-ADC8-BD0112097B6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4CEE-113C-45AD-B419-FFC1C50924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23B7-46CB-4CF3-ADC8-BD0112097B6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4CEE-113C-45AD-B419-FFC1C50924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23B7-46CB-4CF3-ADC8-BD0112097B6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4CEE-113C-45AD-B419-FFC1C50924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23B7-46CB-4CF3-ADC8-BD0112097B6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4CEE-113C-45AD-B419-FFC1C50924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923B7-46CB-4CF3-ADC8-BD0112097B6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14CEE-113C-45AD-B419-FFC1C50924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81000"/>
            <a:ext cx="5715000" cy="5972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" y="1023938"/>
            <a:ext cx="893445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123825"/>
            <a:ext cx="8239125" cy="661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Chathuranga</dc:creator>
  <cp:lastModifiedBy>Chathuranga</cp:lastModifiedBy>
  <cp:revision>2</cp:revision>
  <dcterms:created xsi:type="dcterms:W3CDTF">2015-01-20T12:58:18Z</dcterms:created>
  <dcterms:modified xsi:type="dcterms:W3CDTF">2015-01-20T14:37:42Z</dcterms:modified>
</cp:coreProperties>
</file>