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372DE-FA48-4DC0-8CA0-BEA5A1F18C16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B525A6F2-400B-4098-9580-49EABACEE98E}">
      <dgm:prSet phldrT="[Text]"/>
      <dgm:spPr/>
      <dgm:t>
        <a:bodyPr/>
        <a:lstStyle/>
        <a:p>
          <a:r>
            <a:rPr lang="en-US" dirty="0" smtClean="0"/>
            <a:t>230V </a:t>
          </a:r>
          <a:endParaRPr lang="en-US" dirty="0"/>
        </a:p>
      </dgm:t>
    </dgm:pt>
    <dgm:pt modelId="{12E958C8-3861-49B8-9183-56404D423437}" type="parTrans" cxnId="{9EB9815A-238C-48B0-9861-0E65B64FDECF}">
      <dgm:prSet/>
      <dgm:spPr/>
      <dgm:t>
        <a:bodyPr/>
        <a:lstStyle/>
        <a:p>
          <a:endParaRPr lang="en-US"/>
        </a:p>
      </dgm:t>
    </dgm:pt>
    <dgm:pt modelId="{8025693C-FFA4-4059-8E6D-55B966FF2D71}" type="sibTrans" cxnId="{9EB9815A-238C-48B0-9861-0E65B64FDECF}">
      <dgm:prSet/>
      <dgm:spPr/>
      <dgm:t>
        <a:bodyPr/>
        <a:lstStyle/>
        <a:p>
          <a:endParaRPr lang="en-US"/>
        </a:p>
      </dgm:t>
    </dgm:pt>
    <dgm:pt modelId="{F36A6F3B-3EF5-43C1-B1FF-9460B119B99C}">
      <dgm:prSet phldrT="[Text]"/>
      <dgm:spPr/>
      <dgm:t>
        <a:bodyPr/>
        <a:lstStyle/>
        <a:p>
          <a:r>
            <a:rPr lang="en-US" dirty="0" smtClean="0"/>
            <a:t>230-12V Step down transformer</a:t>
          </a:r>
          <a:endParaRPr lang="en-US" dirty="0"/>
        </a:p>
      </dgm:t>
    </dgm:pt>
    <dgm:pt modelId="{3BFB8634-503C-4F7C-9520-ED380BFFE557}" type="parTrans" cxnId="{1E80D0A3-5B39-4D6C-9238-71414FAF5CB0}">
      <dgm:prSet/>
      <dgm:spPr/>
      <dgm:t>
        <a:bodyPr/>
        <a:lstStyle/>
        <a:p>
          <a:endParaRPr lang="en-US"/>
        </a:p>
      </dgm:t>
    </dgm:pt>
    <dgm:pt modelId="{103C1AE1-2396-4C16-B3E5-EA412490979B}" type="sibTrans" cxnId="{1E80D0A3-5B39-4D6C-9238-71414FAF5CB0}">
      <dgm:prSet/>
      <dgm:spPr/>
      <dgm:t>
        <a:bodyPr/>
        <a:lstStyle/>
        <a:p>
          <a:endParaRPr lang="en-US"/>
        </a:p>
      </dgm:t>
    </dgm:pt>
    <dgm:pt modelId="{CD2033B4-6B16-4A38-94D3-2F606E9EB293}">
      <dgm:prSet phldrT="[Text]"/>
      <dgm:spPr/>
      <dgm:t>
        <a:bodyPr/>
        <a:lstStyle/>
        <a:p>
          <a:r>
            <a:rPr lang="en-US" dirty="0" smtClean="0"/>
            <a:t>Power supply</a:t>
          </a:r>
          <a:endParaRPr lang="en-US" dirty="0"/>
        </a:p>
      </dgm:t>
    </dgm:pt>
    <dgm:pt modelId="{80D8F59D-ED89-4E69-BEEA-DA3D26AD8C70}" type="parTrans" cxnId="{6E1DCABA-0297-4015-87D7-68C62DC89637}">
      <dgm:prSet/>
      <dgm:spPr/>
      <dgm:t>
        <a:bodyPr/>
        <a:lstStyle/>
        <a:p>
          <a:endParaRPr lang="en-US"/>
        </a:p>
      </dgm:t>
    </dgm:pt>
    <dgm:pt modelId="{C6B451DE-14F4-4042-BFF1-86F42CFB4316}" type="sibTrans" cxnId="{6E1DCABA-0297-4015-87D7-68C62DC89637}">
      <dgm:prSet/>
      <dgm:spPr/>
      <dgm:t>
        <a:bodyPr/>
        <a:lstStyle/>
        <a:p>
          <a:endParaRPr lang="en-US"/>
        </a:p>
      </dgm:t>
    </dgm:pt>
    <dgm:pt modelId="{EBA6FEDD-A172-4863-ADE7-C306FCF3C46B}" type="pres">
      <dgm:prSet presAssocID="{1BF372DE-FA48-4DC0-8CA0-BEA5A1F18C16}" presName="Name0" presStyleCnt="0">
        <dgm:presLayoutVars>
          <dgm:dir/>
          <dgm:animLvl val="lvl"/>
          <dgm:resizeHandles val="exact"/>
        </dgm:presLayoutVars>
      </dgm:prSet>
      <dgm:spPr/>
    </dgm:pt>
    <dgm:pt modelId="{F3441E03-426E-45C0-9536-43C4B841BC02}" type="pres">
      <dgm:prSet presAssocID="{B525A6F2-400B-4098-9580-49EABACEE98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4BF3A0D-D6F2-40AF-A2A4-A5E8E53A8596}" type="pres">
      <dgm:prSet presAssocID="{8025693C-FFA4-4059-8E6D-55B966FF2D71}" presName="parTxOnlySpace" presStyleCnt="0"/>
      <dgm:spPr/>
    </dgm:pt>
    <dgm:pt modelId="{FE77BA4D-033E-4924-91E3-450E5FE08586}" type="pres">
      <dgm:prSet presAssocID="{F36A6F3B-3EF5-43C1-B1FF-9460B119B99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A40BE-140D-45DC-A406-81DE33C2E95E}" type="pres">
      <dgm:prSet presAssocID="{103C1AE1-2396-4C16-B3E5-EA412490979B}" presName="parTxOnlySpace" presStyleCnt="0"/>
      <dgm:spPr/>
    </dgm:pt>
    <dgm:pt modelId="{BBEC902C-A390-464E-9BEE-D4D6A67D4F1A}" type="pres">
      <dgm:prSet presAssocID="{CD2033B4-6B16-4A38-94D3-2F606E9EB29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067B26-9084-44A6-AC1E-ADA0DA248928}" type="presOf" srcId="{B525A6F2-400B-4098-9580-49EABACEE98E}" destId="{F3441E03-426E-45C0-9536-43C4B841BC02}" srcOrd="0" destOrd="0" presId="urn:microsoft.com/office/officeart/2005/8/layout/chevron1"/>
    <dgm:cxn modelId="{BB524778-CA8F-42E8-A496-3D9A95566848}" type="presOf" srcId="{F36A6F3B-3EF5-43C1-B1FF-9460B119B99C}" destId="{FE77BA4D-033E-4924-91E3-450E5FE08586}" srcOrd="0" destOrd="0" presId="urn:microsoft.com/office/officeart/2005/8/layout/chevron1"/>
    <dgm:cxn modelId="{61512277-E4E9-4032-9845-5877BFD478EB}" type="presOf" srcId="{1BF372DE-FA48-4DC0-8CA0-BEA5A1F18C16}" destId="{EBA6FEDD-A172-4863-ADE7-C306FCF3C46B}" srcOrd="0" destOrd="0" presId="urn:microsoft.com/office/officeart/2005/8/layout/chevron1"/>
    <dgm:cxn modelId="{8B324079-1F55-4370-BDD3-8D14671673CB}" type="presOf" srcId="{CD2033B4-6B16-4A38-94D3-2F606E9EB293}" destId="{BBEC902C-A390-464E-9BEE-D4D6A67D4F1A}" srcOrd="0" destOrd="0" presId="urn:microsoft.com/office/officeart/2005/8/layout/chevron1"/>
    <dgm:cxn modelId="{1E80D0A3-5B39-4D6C-9238-71414FAF5CB0}" srcId="{1BF372DE-FA48-4DC0-8CA0-BEA5A1F18C16}" destId="{F36A6F3B-3EF5-43C1-B1FF-9460B119B99C}" srcOrd="1" destOrd="0" parTransId="{3BFB8634-503C-4F7C-9520-ED380BFFE557}" sibTransId="{103C1AE1-2396-4C16-B3E5-EA412490979B}"/>
    <dgm:cxn modelId="{9EB9815A-238C-48B0-9861-0E65B64FDECF}" srcId="{1BF372DE-FA48-4DC0-8CA0-BEA5A1F18C16}" destId="{B525A6F2-400B-4098-9580-49EABACEE98E}" srcOrd="0" destOrd="0" parTransId="{12E958C8-3861-49B8-9183-56404D423437}" sibTransId="{8025693C-FFA4-4059-8E6D-55B966FF2D71}"/>
    <dgm:cxn modelId="{6E1DCABA-0297-4015-87D7-68C62DC89637}" srcId="{1BF372DE-FA48-4DC0-8CA0-BEA5A1F18C16}" destId="{CD2033B4-6B16-4A38-94D3-2F606E9EB293}" srcOrd="2" destOrd="0" parTransId="{80D8F59D-ED89-4E69-BEEA-DA3D26AD8C70}" sibTransId="{C6B451DE-14F4-4042-BFF1-86F42CFB4316}"/>
    <dgm:cxn modelId="{148368AE-52F1-4552-962F-7FE59FDF4670}" type="presParOf" srcId="{EBA6FEDD-A172-4863-ADE7-C306FCF3C46B}" destId="{F3441E03-426E-45C0-9536-43C4B841BC02}" srcOrd="0" destOrd="0" presId="urn:microsoft.com/office/officeart/2005/8/layout/chevron1"/>
    <dgm:cxn modelId="{F80E71A0-C233-4FA3-B997-77846A9139A3}" type="presParOf" srcId="{EBA6FEDD-A172-4863-ADE7-C306FCF3C46B}" destId="{24BF3A0D-D6F2-40AF-A2A4-A5E8E53A8596}" srcOrd="1" destOrd="0" presId="urn:microsoft.com/office/officeart/2005/8/layout/chevron1"/>
    <dgm:cxn modelId="{E9F1917A-D6A0-4E57-A89A-990AA40E0F15}" type="presParOf" srcId="{EBA6FEDD-A172-4863-ADE7-C306FCF3C46B}" destId="{FE77BA4D-033E-4924-91E3-450E5FE08586}" srcOrd="2" destOrd="0" presId="urn:microsoft.com/office/officeart/2005/8/layout/chevron1"/>
    <dgm:cxn modelId="{2F54B9D6-2B8F-4E66-93F9-D57C95012838}" type="presParOf" srcId="{EBA6FEDD-A172-4863-ADE7-C306FCF3C46B}" destId="{2FAA40BE-140D-45DC-A406-81DE33C2E95E}" srcOrd="3" destOrd="0" presId="urn:microsoft.com/office/officeart/2005/8/layout/chevron1"/>
    <dgm:cxn modelId="{A9F1E2F9-D5C9-496C-9899-F0CDCD7454B5}" type="presParOf" srcId="{EBA6FEDD-A172-4863-ADE7-C306FCF3C46B}" destId="{BBEC902C-A390-464E-9BEE-D4D6A67D4F1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1EA7A2-B928-4523-B846-44916060179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2EE2E6B-8EF3-48EC-A5EB-A0331331239D}">
      <dgm:prSet phldrT="[Text]"/>
      <dgm:spPr/>
      <dgm:t>
        <a:bodyPr/>
        <a:lstStyle/>
        <a:p>
          <a:r>
            <a:rPr lang="en-US" dirty="0" smtClean="0"/>
            <a:t>Atmel ATMEGA328</a:t>
          </a:r>
          <a:endParaRPr lang="en-US" dirty="0"/>
        </a:p>
      </dgm:t>
    </dgm:pt>
    <dgm:pt modelId="{2D641E82-74E8-4E4B-934E-7BEB8319C642}" type="parTrans" cxnId="{6E6B3409-8A0F-47AB-A14D-10324E0BF736}">
      <dgm:prSet/>
      <dgm:spPr/>
      <dgm:t>
        <a:bodyPr/>
        <a:lstStyle/>
        <a:p>
          <a:endParaRPr lang="en-US"/>
        </a:p>
      </dgm:t>
    </dgm:pt>
    <dgm:pt modelId="{5326C62A-B761-4BF8-836E-998324DC999C}" type="sibTrans" cxnId="{6E6B3409-8A0F-47AB-A14D-10324E0BF736}">
      <dgm:prSet/>
      <dgm:spPr/>
      <dgm:t>
        <a:bodyPr/>
        <a:lstStyle/>
        <a:p>
          <a:endParaRPr lang="en-US"/>
        </a:p>
      </dgm:t>
    </dgm:pt>
    <dgm:pt modelId="{6907286D-5E9D-4C0D-9B0D-7B4AE500D6CF}" type="pres">
      <dgm:prSet presAssocID="{751EA7A2-B928-4523-B846-449160601792}" presName="diagram" presStyleCnt="0">
        <dgm:presLayoutVars>
          <dgm:dir/>
          <dgm:resizeHandles val="exact"/>
        </dgm:presLayoutVars>
      </dgm:prSet>
      <dgm:spPr/>
    </dgm:pt>
    <dgm:pt modelId="{36E0ECFF-62FE-4F3E-9632-3FABF13969E2}" type="pres">
      <dgm:prSet presAssocID="{82EE2E6B-8EF3-48EC-A5EB-A0331331239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18131-F92C-4057-9674-F10319DBE3A2}" type="presOf" srcId="{82EE2E6B-8EF3-48EC-A5EB-A0331331239D}" destId="{36E0ECFF-62FE-4F3E-9632-3FABF13969E2}" srcOrd="0" destOrd="0" presId="urn:microsoft.com/office/officeart/2005/8/layout/default"/>
    <dgm:cxn modelId="{6E6B3409-8A0F-47AB-A14D-10324E0BF736}" srcId="{751EA7A2-B928-4523-B846-449160601792}" destId="{82EE2E6B-8EF3-48EC-A5EB-A0331331239D}" srcOrd="0" destOrd="0" parTransId="{2D641E82-74E8-4E4B-934E-7BEB8319C642}" sibTransId="{5326C62A-B761-4BF8-836E-998324DC999C}"/>
    <dgm:cxn modelId="{00A7C4C7-ABBD-4DE6-8258-31F73A60CF00}" type="presOf" srcId="{751EA7A2-B928-4523-B846-449160601792}" destId="{6907286D-5E9D-4C0D-9B0D-7B4AE500D6CF}" srcOrd="0" destOrd="0" presId="urn:microsoft.com/office/officeart/2005/8/layout/default"/>
    <dgm:cxn modelId="{313D815B-4557-43DB-8F85-E87E47F234CE}" type="presParOf" srcId="{6907286D-5E9D-4C0D-9B0D-7B4AE500D6CF}" destId="{36E0ECFF-62FE-4F3E-9632-3FABF13969E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372DE-FA48-4DC0-8CA0-BEA5A1F18C16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B525A6F2-400B-4098-9580-49EABACEE98E}">
      <dgm:prSet phldrT="[Text]"/>
      <dgm:spPr/>
      <dgm:t>
        <a:bodyPr/>
        <a:lstStyle/>
        <a:p>
          <a:r>
            <a:rPr lang="en-US" dirty="0" smtClean="0"/>
            <a:t>uProcessor</a:t>
          </a:r>
          <a:endParaRPr lang="en-US" dirty="0"/>
        </a:p>
      </dgm:t>
    </dgm:pt>
    <dgm:pt modelId="{12E958C8-3861-49B8-9183-56404D423437}" type="parTrans" cxnId="{9EB9815A-238C-48B0-9861-0E65B64FDECF}">
      <dgm:prSet/>
      <dgm:spPr/>
      <dgm:t>
        <a:bodyPr/>
        <a:lstStyle/>
        <a:p>
          <a:endParaRPr lang="en-US"/>
        </a:p>
      </dgm:t>
    </dgm:pt>
    <dgm:pt modelId="{8025693C-FFA4-4059-8E6D-55B966FF2D71}" type="sibTrans" cxnId="{9EB9815A-238C-48B0-9861-0E65B64FDECF}">
      <dgm:prSet/>
      <dgm:spPr/>
      <dgm:t>
        <a:bodyPr/>
        <a:lstStyle/>
        <a:p>
          <a:endParaRPr lang="en-US"/>
        </a:p>
      </dgm:t>
    </dgm:pt>
    <dgm:pt modelId="{F36A6F3B-3EF5-43C1-B1FF-9460B119B99C}">
      <dgm:prSet phldrT="[Text]"/>
      <dgm:spPr/>
      <dgm:t>
        <a:bodyPr/>
        <a:lstStyle/>
        <a:p>
          <a:r>
            <a:rPr lang="en-US" dirty="0" smtClean="0"/>
            <a:t>RS232 interface</a:t>
          </a:r>
          <a:endParaRPr lang="en-US" dirty="0"/>
        </a:p>
      </dgm:t>
    </dgm:pt>
    <dgm:pt modelId="{3BFB8634-503C-4F7C-9520-ED380BFFE557}" type="parTrans" cxnId="{1E80D0A3-5B39-4D6C-9238-71414FAF5CB0}">
      <dgm:prSet/>
      <dgm:spPr/>
      <dgm:t>
        <a:bodyPr/>
        <a:lstStyle/>
        <a:p>
          <a:endParaRPr lang="en-US"/>
        </a:p>
      </dgm:t>
    </dgm:pt>
    <dgm:pt modelId="{103C1AE1-2396-4C16-B3E5-EA412490979B}" type="sibTrans" cxnId="{1E80D0A3-5B39-4D6C-9238-71414FAF5CB0}">
      <dgm:prSet/>
      <dgm:spPr/>
      <dgm:t>
        <a:bodyPr/>
        <a:lstStyle/>
        <a:p>
          <a:endParaRPr lang="en-US"/>
        </a:p>
      </dgm:t>
    </dgm:pt>
    <dgm:pt modelId="{CD2033B4-6B16-4A38-94D3-2F606E9EB293}">
      <dgm:prSet phldrT="[Text]"/>
      <dgm:spPr/>
      <dgm:t>
        <a:bodyPr/>
        <a:lstStyle/>
        <a:p>
          <a:r>
            <a:rPr lang="en-US" dirty="0" smtClean="0"/>
            <a:t>GSM module</a:t>
          </a:r>
          <a:endParaRPr lang="en-US" dirty="0"/>
        </a:p>
      </dgm:t>
    </dgm:pt>
    <dgm:pt modelId="{80D8F59D-ED89-4E69-BEEA-DA3D26AD8C70}" type="parTrans" cxnId="{6E1DCABA-0297-4015-87D7-68C62DC89637}">
      <dgm:prSet/>
      <dgm:spPr/>
      <dgm:t>
        <a:bodyPr/>
        <a:lstStyle/>
        <a:p>
          <a:endParaRPr lang="en-US"/>
        </a:p>
      </dgm:t>
    </dgm:pt>
    <dgm:pt modelId="{C6B451DE-14F4-4042-BFF1-86F42CFB4316}" type="sibTrans" cxnId="{6E1DCABA-0297-4015-87D7-68C62DC89637}">
      <dgm:prSet/>
      <dgm:spPr/>
      <dgm:t>
        <a:bodyPr/>
        <a:lstStyle/>
        <a:p>
          <a:endParaRPr lang="en-US"/>
        </a:p>
      </dgm:t>
    </dgm:pt>
    <dgm:pt modelId="{EBA6FEDD-A172-4863-ADE7-C306FCF3C46B}" type="pres">
      <dgm:prSet presAssocID="{1BF372DE-FA48-4DC0-8CA0-BEA5A1F18C16}" presName="Name0" presStyleCnt="0">
        <dgm:presLayoutVars>
          <dgm:dir/>
          <dgm:animLvl val="lvl"/>
          <dgm:resizeHandles val="exact"/>
        </dgm:presLayoutVars>
      </dgm:prSet>
      <dgm:spPr/>
    </dgm:pt>
    <dgm:pt modelId="{F3441E03-426E-45C0-9536-43C4B841BC02}" type="pres">
      <dgm:prSet presAssocID="{B525A6F2-400B-4098-9580-49EABACEE98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F3A0D-D6F2-40AF-A2A4-A5E8E53A8596}" type="pres">
      <dgm:prSet presAssocID="{8025693C-FFA4-4059-8E6D-55B966FF2D71}" presName="parTxOnlySpace" presStyleCnt="0"/>
      <dgm:spPr/>
    </dgm:pt>
    <dgm:pt modelId="{FE77BA4D-033E-4924-91E3-450E5FE08586}" type="pres">
      <dgm:prSet presAssocID="{F36A6F3B-3EF5-43C1-B1FF-9460B119B99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A40BE-140D-45DC-A406-81DE33C2E95E}" type="pres">
      <dgm:prSet presAssocID="{103C1AE1-2396-4C16-B3E5-EA412490979B}" presName="parTxOnlySpace" presStyleCnt="0"/>
      <dgm:spPr/>
    </dgm:pt>
    <dgm:pt modelId="{BBEC902C-A390-464E-9BEE-D4D6A67D4F1A}" type="pres">
      <dgm:prSet presAssocID="{CD2033B4-6B16-4A38-94D3-2F606E9EB29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4661CF-E7B6-4D52-B2F1-8CE0C471DE99}" type="presOf" srcId="{1BF372DE-FA48-4DC0-8CA0-BEA5A1F18C16}" destId="{EBA6FEDD-A172-4863-ADE7-C306FCF3C46B}" srcOrd="0" destOrd="0" presId="urn:microsoft.com/office/officeart/2005/8/layout/chevron1"/>
    <dgm:cxn modelId="{4373B150-7C48-4B80-82CB-F45ADB75A598}" type="presOf" srcId="{B525A6F2-400B-4098-9580-49EABACEE98E}" destId="{F3441E03-426E-45C0-9536-43C4B841BC02}" srcOrd="0" destOrd="0" presId="urn:microsoft.com/office/officeart/2005/8/layout/chevron1"/>
    <dgm:cxn modelId="{743307EF-D79D-4960-B901-0FD8831BE571}" type="presOf" srcId="{CD2033B4-6B16-4A38-94D3-2F606E9EB293}" destId="{BBEC902C-A390-464E-9BEE-D4D6A67D4F1A}" srcOrd="0" destOrd="0" presId="urn:microsoft.com/office/officeart/2005/8/layout/chevron1"/>
    <dgm:cxn modelId="{1E80D0A3-5B39-4D6C-9238-71414FAF5CB0}" srcId="{1BF372DE-FA48-4DC0-8CA0-BEA5A1F18C16}" destId="{F36A6F3B-3EF5-43C1-B1FF-9460B119B99C}" srcOrd="1" destOrd="0" parTransId="{3BFB8634-503C-4F7C-9520-ED380BFFE557}" sibTransId="{103C1AE1-2396-4C16-B3E5-EA412490979B}"/>
    <dgm:cxn modelId="{9EB9815A-238C-48B0-9861-0E65B64FDECF}" srcId="{1BF372DE-FA48-4DC0-8CA0-BEA5A1F18C16}" destId="{B525A6F2-400B-4098-9580-49EABACEE98E}" srcOrd="0" destOrd="0" parTransId="{12E958C8-3861-49B8-9183-56404D423437}" sibTransId="{8025693C-FFA4-4059-8E6D-55B966FF2D71}"/>
    <dgm:cxn modelId="{9B39E6DA-9553-4EC7-9B5A-4673E9846D59}" type="presOf" srcId="{F36A6F3B-3EF5-43C1-B1FF-9460B119B99C}" destId="{FE77BA4D-033E-4924-91E3-450E5FE08586}" srcOrd="0" destOrd="0" presId="urn:microsoft.com/office/officeart/2005/8/layout/chevron1"/>
    <dgm:cxn modelId="{6E1DCABA-0297-4015-87D7-68C62DC89637}" srcId="{1BF372DE-FA48-4DC0-8CA0-BEA5A1F18C16}" destId="{CD2033B4-6B16-4A38-94D3-2F606E9EB293}" srcOrd="2" destOrd="0" parTransId="{80D8F59D-ED89-4E69-BEEA-DA3D26AD8C70}" sibTransId="{C6B451DE-14F4-4042-BFF1-86F42CFB4316}"/>
    <dgm:cxn modelId="{2FC6F191-30A9-4EBE-BAB3-C5ADB79A906B}" type="presParOf" srcId="{EBA6FEDD-A172-4863-ADE7-C306FCF3C46B}" destId="{F3441E03-426E-45C0-9536-43C4B841BC02}" srcOrd="0" destOrd="0" presId="urn:microsoft.com/office/officeart/2005/8/layout/chevron1"/>
    <dgm:cxn modelId="{31B4C158-CFD6-45FB-9DB8-9B7E6826BAFB}" type="presParOf" srcId="{EBA6FEDD-A172-4863-ADE7-C306FCF3C46B}" destId="{24BF3A0D-D6F2-40AF-A2A4-A5E8E53A8596}" srcOrd="1" destOrd="0" presId="urn:microsoft.com/office/officeart/2005/8/layout/chevron1"/>
    <dgm:cxn modelId="{BE5DA09C-AA14-438D-81C9-AAC020AF660A}" type="presParOf" srcId="{EBA6FEDD-A172-4863-ADE7-C306FCF3C46B}" destId="{FE77BA4D-033E-4924-91E3-450E5FE08586}" srcOrd="2" destOrd="0" presId="urn:microsoft.com/office/officeart/2005/8/layout/chevron1"/>
    <dgm:cxn modelId="{8A7E63DA-9196-4F43-8FF0-4B6008D9C6F3}" type="presParOf" srcId="{EBA6FEDD-A172-4863-ADE7-C306FCF3C46B}" destId="{2FAA40BE-140D-45DC-A406-81DE33C2E95E}" srcOrd="3" destOrd="0" presId="urn:microsoft.com/office/officeart/2005/8/layout/chevron1"/>
    <dgm:cxn modelId="{9D99F90B-2174-49AE-8C6A-E35665FAAA83}" type="presParOf" srcId="{EBA6FEDD-A172-4863-ADE7-C306FCF3C46B}" destId="{BBEC902C-A390-464E-9BEE-D4D6A67D4F1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41871D-7FCA-403E-B199-59CD131B4B5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F9C34-6366-460B-BEDD-AEA3A796644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uProcessor</a:t>
          </a:r>
          <a:endParaRPr lang="en-US" dirty="0"/>
        </a:p>
      </dgm:t>
    </dgm:pt>
    <dgm:pt modelId="{BFAD80AE-B24C-4984-8B6F-04EBC1E238D3}" type="parTrans" cxnId="{4753B04F-3F78-42FD-A505-DE5E879497E2}">
      <dgm:prSet/>
      <dgm:spPr/>
      <dgm:t>
        <a:bodyPr/>
        <a:lstStyle/>
        <a:p>
          <a:endParaRPr lang="en-US"/>
        </a:p>
      </dgm:t>
    </dgm:pt>
    <dgm:pt modelId="{FC0B6A89-7A6B-468E-B4B3-59F251BF730F}" type="sibTrans" cxnId="{4753B04F-3F78-42FD-A505-DE5E879497E2}">
      <dgm:prSet/>
      <dgm:spPr/>
      <dgm:t>
        <a:bodyPr/>
        <a:lstStyle/>
        <a:p>
          <a:endParaRPr lang="en-US"/>
        </a:p>
      </dgm:t>
    </dgm:pt>
    <dgm:pt modelId="{8B23C476-2440-4887-B8D4-0E000FB420CD}" type="pres">
      <dgm:prSet presAssocID="{5141871D-7FCA-403E-B199-59CD131B4B57}" presName="diagram" presStyleCnt="0">
        <dgm:presLayoutVars>
          <dgm:dir/>
          <dgm:resizeHandles val="exact"/>
        </dgm:presLayoutVars>
      </dgm:prSet>
      <dgm:spPr/>
    </dgm:pt>
    <dgm:pt modelId="{99E97D26-E08F-4BAE-B0F6-17739AF51205}" type="pres">
      <dgm:prSet presAssocID="{9AEF9C34-6366-460B-BEDD-AEA3A796644D}" presName="node" presStyleLbl="node1" presStyleIdx="0" presStyleCnt="1">
        <dgm:presLayoutVars>
          <dgm:bulletEnabled val="1"/>
        </dgm:presLayoutVars>
      </dgm:prSet>
      <dgm:spPr/>
    </dgm:pt>
  </dgm:ptLst>
  <dgm:cxnLst>
    <dgm:cxn modelId="{4753B04F-3F78-42FD-A505-DE5E879497E2}" srcId="{5141871D-7FCA-403E-B199-59CD131B4B57}" destId="{9AEF9C34-6366-460B-BEDD-AEA3A796644D}" srcOrd="0" destOrd="0" parTransId="{BFAD80AE-B24C-4984-8B6F-04EBC1E238D3}" sibTransId="{FC0B6A89-7A6B-468E-B4B3-59F251BF730F}"/>
    <dgm:cxn modelId="{42726F5D-0331-4743-A355-BDA03BABD88C}" type="presOf" srcId="{5141871D-7FCA-403E-B199-59CD131B4B57}" destId="{8B23C476-2440-4887-B8D4-0E000FB420CD}" srcOrd="0" destOrd="0" presId="urn:microsoft.com/office/officeart/2005/8/layout/default"/>
    <dgm:cxn modelId="{3CD65790-B1D4-407A-9106-58BCD9792557}" type="presOf" srcId="{9AEF9C34-6366-460B-BEDD-AEA3A796644D}" destId="{99E97D26-E08F-4BAE-B0F6-17739AF51205}" srcOrd="0" destOrd="0" presId="urn:microsoft.com/office/officeart/2005/8/layout/default"/>
    <dgm:cxn modelId="{A9A005B0-EAFE-4B6D-9806-F13F91A6DFBE}" type="presParOf" srcId="{8B23C476-2440-4887-B8D4-0E000FB420CD}" destId="{99E97D26-E08F-4BAE-B0F6-17739AF5120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41871D-7FCA-403E-B199-59CD131B4B5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F9C34-6366-460B-BEDD-AEA3A796644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LCD</a:t>
          </a:r>
          <a:endParaRPr lang="en-US" dirty="0"/>
        </a:p>
      </dgm:t>
    </dgm:pt>
    <dgm:pt modelId="{BFAD80AE-B24C-4984-8B6F-04EBC1E238D3}" type="parTrans" cxnId="{4753B04F-3F78-42FD-A505-DE5E879497E2}">
      <dgm:prSet/>
      <dgm:spPr/>
      <dgm:t>
        <a:bodyPr/>
        <a:lstStyle/>
        <a:p>
          <a:endParaRPr lang="en-US"/>
        </a:p>
      </dgm:t>
    </dgm:pt>
    <dgm:pt modelId="{FC0B6A89-7A6B-468E-B4B3-59F251BF730F}" type="sibTrans" cxnId="{4753B04F-3F78-42FD-A505-DE5E879497E2}">
      <dgm:prSet/>
      <dgm:spPr/>
      <dgm:t>
        <a:bodyPr/>
        <a:lstStyle/>
        <a:p>
          <a:endParaRPr lang="en-US"/>
        </a:p>
      </dgm:t>
    </dgm:pt>
    <dgm:pt modelId="{8B23C476-2440-4887-B8D4-0E000FB420CD}" type="pres">
      <dgm:prSet presAssocID="{5141871D-7FCA-403E-B199-59CD131B4B57}" presName="diagram" presStyleCnt="0">
        <dgm:presLayoutVars>
          <dgm:dir/>
          <dgm:resizeHandles val="exact"/>
        </dgm:presLayoutVars>
      </dgm:prSet>
      <dgm:spPr/>
    </dgm:pt>
    <dgm:pt modelId="{99E97D26-E08F-4BAE-B0F6-17739AF51205}" type="pres">
      <dgm:prSet presAssocID="{9AEF9C34-6366-460B-BEDD-AEA3A796644D}" presName="node" presStyleLbl="node1" presStyleIdx="0" presStyleCnt="1" custLinFactNeighborX="8333" custLinFactNeighborY="1389">
        <dgm:presLayoutVars>
          <dgm:bulletEnabled val="1"/>
        </dgm:presLayoutVars>
      </dgm:prSet>
      <dgm:spPr/>
    </dgm:pt>
  </dgm:ptLst>
  <dgm:cxnLst>
    <dgm:cxn modelId="{3797ADBF-11F7-4EB4-8A34-B223A7547283}" type="presOf" srcId="{9AEF9C34-6366-460B-BEDD-AEA3A796644D}" destId="{99E97D26-E08F-4BAE-B0F6-17739AF51205}" srcOrd="0" destOrd="0" presId="urn:microsoft.com/office/officeart/2005/8/layout/default"/>
    <dgm:cxn modelId="{1A50BF9E-1F2E-4510-A1E4-D121F362CFE9}" type="presOf" srcId="{5141871D-7FCA-403E-B199-59CD131B4B57}" destId="{8B23C476-2440-4887-B8D4-0E000FB420CD}" srcOrd="0" destOrd="0" presId="urn:microsoft.com/office/officeart/2005/8/layout/default"/>
    <dgm:cxn modelId="{4753B04F-3F78-42FD-A505-DE5E879497E2}" srcId="{5141871D-7FCA-403E-B199-59CD131B4B57}" destId="{9AEF9C34-6366-460B-BEDD-AEA3A796644D}" srcOrd="0" destOrd="0" parTransId="{BFAD80AE-B24C-4984-8B6F-04EBC1E238D3}" sibTransId="{FC0B6A89-7A6B-468E-B4B3-59F251BF730F}"/>
    <dgm:cxn modelId="{359D44AB-0704-4E8E-96B5-E65FA0C55DED}" type="presParOf" srcId="{8B23C476-2440-4887-B8D4-0E000FB420CD}" destId="{99E97D26-E08F-4BAE-B0F6-17739AF5120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41871D-7FCA-403E-B199-59CD131B4B5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F9C34-6366-460B-BEDD-AEA3A796644D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4bit Mode</a:t>
          </a:r>
          <a:endParaRPr lang="en-US" dirty="0"/>
        </a:p>
      </dgm:t>
    </dgm:pt>
    <dgm:pt modelId="{BFAD80AE-B24C-4984-8B6F-04EBC1E238D3}" type="parTrans" cxnId="{4753B04F-3F78-42FD-A505-DE5E879497E2}">
      <dgm:prSet/>
      <dgm:spPr/>
      <dgm:t>
        <a:bodyPr/>
        <a:lstStyle/>
        <a:p>
          <a:pPr algn="ctr"/>
          <a:endParaRPr lang="en-US"/>
        </a:p>
      </dgm:t>
    </dgm:pt>
    <dgm:pt modelId="{FC0B6A89-7A6B-468E-B4B3-59F251BF730F}" type="sibTrans" cxnId="{4753B04F-3F78-42FD-A505-DE5E879497E2}">
      <dgm:prSet/>
      <dgm:spPr/>
      <dgm:t>
        <a:bodyPr/>
        <a:lstStyle/>
        <a:p>
          <a:pPr algn="ctr"/>
          <a:endParaRPr lang="en-US"/>
        </a:p>
      </dgm:t>
    </dgm:pt>
    <dgm:pt modelId="{8B23C476-2440-4887-B8D4-0E000FB420CD}" type="pres">
      <dgm:prSet presAssocID="{5141871D-7FCA-403E-B199-59CD131B4B57}" presName="diagram" presStyleCnt="0">
        <dgm:presLayoutVars>
          <dgm:dir/>
          <dgm:resizeHandles val="exact"/>
        </dgm:presLayoutVars>
      </dgm:prSet>
      <dgm:spPr/>
    </dgm:pt>
    <dgm:pt modelId="{99E97D26-E08F-4BAE-B0F6-17739AF51205}" type="pres">
      <dgm:prSet presAssocID="{9AEF9C34-6366-460B-BEDD-AEA3A796644D}" presName="node" presStyleLbl="node1" presStyleIdx="0" presStyleCnt="1" custLinFactNeighborX="-32303" custLinFactNeighborY="-17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3CE454-3D84-4416-A688-7F8EA6D020F2}" type="presOf" srcId="{9AEF9C34-6366-460B-BEDD-AEA3A796644D}" destId="{99E97D26-E08F-4BAE-B0F6-17739AF51205}" srcOrd="0" destOrd="0" presId="urn:microsoft.com/office/officeart/2005/8/layout/default"/>
    <dgm:cxn modelId="{4753B04F-3F78-42FD-A505-DE5E879497E2}" srcId="{5141871D-7FCA-403E-B199-59CD131B4B57}" destId="{9AEF9C34-6366-460B-BEDD-AEA3A796644D}" srcOrd="0" destOrd="0" parTransId="{BFAD80AE-B24C-4984-8B6F-04EBC1E238D3}" sibTransId="{FC0B6A89-7A6B-468E-B4B3-59F251BF730F}"/>
    <dgm:cxn modelId="{C3A4F48A-3BEC-46A1-96E2-E799B2AC4EED}" type="presOf" srcId="{5141871D-7FCA-403E-B199-59CD131B4B57}" destId="{8B23C476-2440-4887-B8D4-0E000FB420CD}" srcOrd="0" destOrd="0" presId="urn:microsoft.com/office/officeart/2005/8/layout/default"/>
    <dgm:cxn modelId="{295BD7C2-488B-4FA7-8AA1-0ECE2D2524E6}" type="presParOf" srcId="{8B23C476-2440-4887-B8D4-0E000FB420CD}" destId="{99E97D26-E08F-4BAE-B0F6-17739AF5120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441E03-426E-45C0-9536-43C4B841BC02}">
      <dsp:nvSpPr>
        <dsp:cNvPr id="0" name=""/>
        <dsp:cNvSpPr/>
      </dsp:nvSpPr>
      <dsp:spPr>
        <a:xfrm>
          <a:off x="2411" y="288815"/>
          <a:ext cx="2937420" cy="11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230V </a:t>
          </a:r>
          <a:endParaRPr lang="en-US" sz="2600" kern="1200" dirty="0"/>
        </a:p>
      </dsp:txBody>
      <dsp:txXfrm>
        <a:off x="2411" y="288815"/>
        <a:ext cx="2937420" cy="1174968"/>
      </dsp:txXfrm>
    </dsp:sp>
    <dsp:sp modelId="{FE77BA4D-033E-4924-91E3-450E5FE08586}">
      <dsp:nvSpPr>
        <dsp:cNvPr id="0" name=""/>
        <dsp:cNvSpPr/>
      </dsp:nvSpPr>
      <dsp:spPr>
        <a:xfrm>
          <a:off x="2646089" y="288815"/>
          <a:ext cx="2937420" cy="11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230-12V Step down transformer</a:t>
          </a:r>
          <a:endParaRPr lang="en-US" sz="2600" kern="1200" dirty="0"/>
        </a:p>
      </dsp:txBody>
      <dsp:txXfrm>
        <a:off x="2646089" y="288815"/>
        <a:ext cx="2937420" cy="1174968"/>
      </dsp:txXfrm>
    </dsp:sp>
    <dsp:sp modelId="{BBEC902C-A390-464E-9BEE-D4D6A67D4F1A}">
      <dsp:nvSpPr>
        <dsp:cNvPr id="0" name=""/>
        <dsp:cNvSpPr/>
      </dsp:nvSpPr>
      <dsp:spPr>
        <a:xfrm>
          <a:off x="5289768" y="288815"/>
          <a:ext cx="2937420" cy="11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Power supply</a:t>
          </a:r>
          <a:endParaRPr lang="en-US" sz="2600" kern="1200" dirty="0"/>
        </a:p>
      </dsp:txBody>
      <dsp:txXfrm>
        <a:off x="5289768" y="288815"/>
        <a:ext cx="2937420" cy="117496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E0ECFF-62FE-4F3E-9632-3FABF13969E2}">
      <dsp:nvSpPr>
        <dsp:cNvPr id="0" name=""/>
        <dsp:cNvSpPr/>
      </dsp:nvSpPr>
      <dsp:spPr>
        <a:xfrm>
          <a:off x="0" y="175259"/>
          <a:ext cx="4114800" cy="2468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Atmel ATMEGA328</a:t>
          </a:r>
          <a:endParaRPr lang="en-US" sz="5700" kern="1200" dirty="0"/>
        </a:p>
      </dsp:txBody>
      <dsp:txXfrm>
        <a:off x="0" y="175259"/>
        <a:ext cx="4114800" cy="24688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441E03-426E-45C0-9536-43C4B841BC02}">
      <dsp:nvSpPr>
        <dsp:cNvPr id="0" name=""/>
        <dsp:cNvSpPr/>
      </dsp:nvSpPr>
      <dsp:spPr>
        <a:xfrm>
          <a:off x="2411" y="288815"/>
          <a:ext cx="2937420" cy="11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uProcessor</a:t>
          </a:r>
          <a:endParaRPr lang="en-US" sz="2800" kern="1200" dirty="0"/>
        </a:p>
      </dsp:txBody>
      <dsp:txXfrm>
        <a:off x="2411" y="288815"/>
        <a:ext cx="2937420" cy="1174968"/>
      </dsp:txXfrm>
    </dsp:sp>
    <dsp:sp modelId="{FE77BA4D-033E-4924-91E3-450E5FE08586}">
      <dsp:nvSpPr>
        <dsp:cNvPr id="0" name=""/>
        <dsp:cNvSpPr/>
      </dsp:nvSpPr>
      <dsp:spPr>
        <a:xfrm>
          <a:off x="2646089" y="288815"/>
          <a:ext cx="2937420" cy="11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RS232 interface</a:t>
          </a:r>
          <a:endParaRPr lang="en-US" sz="2800" kern="1200" dirty="0"/>
        </a:p>
      </dsp:txBody>
      <dsp:txXfrm>
        <a:off x="2646089" y="288815"/>
        <a:ext cx="2937420" cy="1174968"/>
      </dsp:txXfrm>
    </dsp:sp>
    <dsp:sp modelId="{BBEC902C-A390-464E-9BEE-D4D6A67D4F1A}">
      <dsp:nvSpPr>
        <dsp:cNvPr id="0" name=""/>
        <dsp:cNvSpPr/>
      </dsp:nvSpPr>
      <dsp:spPr>
        <a:xfrm>
          <a:off x="5289768" y="288815"/>
          <a:ext cx="2937420" cy="11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GSM module</a:t>
          </a:r>
          <a:endParaRPr lang="en-US" sz="2800" kern="1200" dirty="0"/>
        </a:p>
      </dsp:txBody>
      <dsp:txXfrm>
        <a:off x="5289768" y="288815"/>
        <a:ext cx="2937420" cy="117496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E97D26-E08F-4BAE-B0F6-17739AF51205}">
      <dsp:nvSpPr>
        <dsp:cNvPr id="0" name=""/>
        <dsp:cNvSpPr/>
      </dsp:nvSpPr>
      <dsp:spPr>
        <a:xfrm>
          <a:off x="0" y="510539"/>
          <a:ext cx="2743200" cy="164592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uProcessor</a:t>
          </a:r>
          <a:endParaRPr lang="en-US" sz="4200" kern="1200" dirty="0"/>
        </a:p>
      </dsp:txBody>
      <dsp:txXfrm>
        <a:off x="0" y="510539"/>
        <a:ext cx="2743200" cy="16459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E97D26-E08F-4BAE-B0F6-17739AF51205}">
      <dsp:nvSpPr>
        <dsp:cNvPr id="0" name=""/>
        <dsp:cNvSpPr/>
      </dsp:nvSpPr>
      <dsp:spPr>
        <a:xfrm>
          <a:off x="0" y="584201"/>
          <a:ext cx="2438400" cy="146304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LCD</a:t>
          </a:r>
          <a:endParaRPr lang="en-US" sz="6500" kern="1200" dirty="0"/>
        </a:p>
      </dsp:txBody>
      <dsp:txXfrm>
        <a:off x="0" y="584201"/>
        <a:ext cx="2438400" cy="14630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E97D26-E08F-4BAE-B0F6-17739AF51205}">
      <dsp:nvSpPr>
        <dsp:cNvPr id="0" name=""/>
        <dsp:cNvSpPr/>
      </dsp:nvSpPr>
      <dsp:spPr>
        <a:xfrm>
          <a:off x="0" y="0"/>
          <a:ext cx="1649387" cy="989632"/>
        </a:xfrm>
        <a:prstGeom prst="rect">
          <a:avLst/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4bit Mode</a:t>
          </a:r>
          <a:endParaRPr lang="en-US" sz="2700" kern="1200" dirty="0"/>
        </a:p>
      </dsp:txBody>
      <dsp:txXfrm>
        <a:off x="0" y="0"/>
        <a:ext cx="1649387" cy="989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CB4B-2BC6-4088-BAAF-12596B2278E9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9F5E-53A0-433D-BF96-09BEE1AFB6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Things we done for electronic circuit design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be done……..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interface to communicate with thermal printing machine.</a:t>
            </a:r>
          </a:p>
          <a:p>
            <a:r>
              <a:rPr lang="en-US" dirty="0" smtClean="0"/>
              <a:t>Add multiplexor to use all service providers.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Schematic – Power supply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14" y="2708275"/>
            <a:ext cx="8086771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Schematic – Power supply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3276600"/>
          <a:ext cx="8229600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Schematic – µProcessor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752600"/>
            <a:ext cx="3944197" cy="459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Diagram 7"/>
          <p:cNvGraphicFramePr/>
          <p:nvPr/>
        </p:nvGraphicFramePr>
        <p:xfrm>
          <a:off x="381000" y="2590800"/>
          <a:ext cx="4114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Schematic – RS232 Interface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87337"/>
            <a:ext cx="6816963" cy="496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Schematic – RS232 Interface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2819400"/>
          <a:ext cx="8229600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0" name="AutoShape 2" descr="Image result for gsm modu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gsm modu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Image result for gsm modu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6" name="Picture 8" descr="Image result for gsm modul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4648200"/>
            <a:ext cx="2752725" cy="1657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Schematic – LCD connector 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09800"/>
            <a:ext cx="2500312" cy="35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Image result for lcd displ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24200"/>
            <a:ext cx="421370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Schematic – LCD connector 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85800" y="2514600"/>
          <a:ext cx="27432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172200" y="2590800"/>
          <a:ext cx="24384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3886200" y="2286000"/>
          <a:ext cx="2362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ight Arrow 7"/>
          <p:cNvSpPr/>
          <p:nvPr/>
        </p:nvSpPr>
        <p:spPr>
          <a:xfrm>
            <a:off x="3886200" y="3581400"/>
            <a:ext cx="1676400" cy="685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Things to be done for the circuit design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81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Things we done for electronic circuit design</vt:lpstr>
      <vt:lpstr>Schematic – Power supply</vt:lpstr>
      <vt:lpstr>Schematic – Power supply</vt:lpstr>
      <vt:lpstr>Schematic – µProcessor</vt:lpstr>
      <vt:lpstr>Schematic – RS232 Interface</vt:lpstr>
      <vt:lpstr>Schematic – RS232 Interface</vt:lpstr>
      <vt:lpstr>Schematic – LCD connector </vt:lpstr>
      <vt:lpstr>Schematic – LCD connector </vt:lpstr>
      <vt:lpstr>Things to be done for the circuit design</vt:lpstr>
      <vt:lpstr>To be done……..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we done for electronic circuit design</dc:title>
  <dc:creator>Chathuranga</dc:creator>
  <cp:lastModifiedBy>Chathuranga</cp:lastModifiedBy>
  <cp:revision>1</cp:revision>
  <dcterms:created xsi:type="dcterms:W3CDTF">2015-02-24T20:35:38Z</dcterms:created>
  <dcterms:modified xsi:type="dcterms:W3CDTF">2015-02-24T21:10:21Z</dcterms:modified>
</cp:coreProperties>
</file>