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nvbg2j0fdsb6dxGirJ6tF/2H9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ychealth/coronavirus-data" TargetMode="External"/><Relationship Id="rId4" Type="http://schemas.openxmlformats.org/officeDocument/2006/relationships/hyperlink" Target="http://www.zip-code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Track E | Megacity Pandemic Response in NYC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Team E_008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Chathurangi Pathiravasan, Ph.D, BU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David Perticone, Ph.D. MIT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Raiana	Rocha, University of São Paulo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patterns in population health and correlations with COVID-19 outcomes in NYC?  (EDA, Feature Engineering).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explore zip code based analysis including temporal evolution and socio-economic factors.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Sets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642675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start by reviewing  publicly available data sets on the web and gcp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NYCHealth github provided zip code granularity of infections counts and rates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https://github.com/nychealth/coronavirus-data</a:t>
            </a:r>
            <a:r>
              <a:rPr lang="en-US"/>
              <a:t> (scraped by all commits to repo)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was supplemented by census data providing detailed community features on gcp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zip_codes_2018_5yr (American Community Survey ~300 demographic features: commuting, race, education, housing, employment)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population_by_zip_2010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www.zip-codes.com</a:t>
            </a:r>
            <a:r>
              <a:rPr lang="en-US"/>
              <a:t> (zip code geographic size sqmi)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Methods: Visualize and Analyze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is to identify most and least infectious regions and find out why.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 select and analyze factors that contribute to the differentiation using fitting and predictive modeling methods.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calculate a metric to measure infection severity to guide selection of areas for factor determination.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 Results at midpoint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Lapse of infections by zip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infection rates and population density by zip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Videos provided in following slides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947" y="0"/>
            <a:ext cx="7445275" cy="638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900" y="1825625"/>
            <a:ext cx="972661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Interpretation and Implication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 we would find factors that could influence policy and metrics which need to be gathered if not already done 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applicable throughout the United States and any other region with similar measured statistics.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2020-05-13T21:18:18Z</dcterms:created>
  <dc:creator>ping pert</dc:creator>
</cp:coreProperties>
</file>