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8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6/22/2024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52400"/>
            <a:ext cx="4564856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ONLINE GAMES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0"/>
            <a:ext cx="8062912" cy="1752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8" y="4495800"/>
            <a:ext cx="9117262" cy="2362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066800"/>
            <a:ext cx="9144000" cy="34163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Done by :- 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downloa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14500"/>
            <a:ext cx="9144000" cy="51435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5362" name="Picture 2" descr="Gaming Is Not A Crime Ultra HD Desktop ...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08858" y="1371600"/>
            <a:ext cx="9252857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59</TotalTime>
  <Words>7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ONLINE GAMES</vt:lpstr>
      <vt:lpstr>Slide 2</vt:lpstr>
      <vt:lpstr>  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GAMES</dc:title>
  <dc:creator>CSE</dc:creator>
  <cp:lastModifiedBy>CSE</cp:lastModifiedBy>
  <cp:revision>7</cp:revision>
  <dcterms:created xsi:type="dcterms:W3CDTF">2006-08-16T00:00:00Z</dcterms:created>
  <dcterms:modified xsi:type="dcterms:W3CDTF">2024-06-22T05:59:58Z</dcterms:modified>
</cp:coreProperties>
</file>